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894cf02bab4b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39b3269a904440"/>
  </p:sldMasterIdLst>
  <p:sldIdLst>
    <p:sldId xmlns:r="http://schemas.openxmlformats.org/officeDocument/2006/relationships" id="256" r:id="Rcc34b95fc09243cf"/>
    <p:sldId xmlns:r="http://schemas.openxmlformats.org/officeDocument/2006/relationships" id="257" r:id="Raabb5662c0964542"/>
    <p:sldId xmlns:r="http://schemas.openxmlformats.org/officeDocument/2006/relationships" id="258" r:id="R5b1e8b29b6064990"/>
    <p:sldId xmlns:r="http://schemas.openxmlformats.org/officeDocument/2006/relationships" id="259" r:id="R55b0bd964775402d"/>
    <p:sldId xmlns:r="http://schemas.openxmlformats.org/officeDocument/2006/relationships" id="260" r:id="Rea983bfd47ea4adb"/>
    <p:sldId xmlns:r="http://schemas.openxmlformats.org/officeDocument/2006/relationships" id="261" r:id="Rdc38d8990b4d4f3d"/>
    <p:sldId xmlns:r="http://schemas.openxmlformats.org/officeDocument/2006/relationships" id="262" r:id="R9d59bdb5a8df47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39b3269a904440" /><Relationship Type="http://schemas.openxmlformats.org/officeDocument/2006/relationships/slide" Target="/ppt/slides/slide1.xml" Id="Rcc34b95fc09243cf" /><Relationship Type="http://schemas.openxmlformats.org/officeDocument/2006/relationships/slide" Target="/ppt/slides/slide2.xml" Id="Raabb5662c0964542" /><Relationship Type="http://schemas.openxmlformats.org/officeDocument/2006/relationships/slide" Target="/ppt/slides/slide3.xml" Id="R5b1e8b29b6064990" /><Relationship Type="http://schemas.openxmlformats.org/officeDocument/2006/relationships/slide" Target="/ppt/slides/slide4.xml" Id="R55b0bd964775402d" /><Relationship Type="http://schemas.openxmlformats.org/officeDocument/2006/relationships/slide" Target="/ppt/slides/slide5.xml" Id="Rea983bfd47ea4adb" /><Relationship Type="http://schemas.openxmlformats.org/officeDocument/2006/relationships/slide" Target="/ppt/slides/slide6.xml" Id="Rdc38d8990b4d4f3d" /><Relationship Type="http://schemas.openxmlformats.org/officeDocument/2006/relationships/slide" Target="/ppt/slides/slide7.xml" Id="R9d59bdb5a8df47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3a5e32f7d34a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a68de1ce24cf7" /><Relationship Type="http://schemas.openxmlformats.org/officeDocument/2006/relationships/theme" Target="/ppt/slideMasters/theme/theme1.xml" Id="Re1de970a687a42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ea68de1ce24c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7d7fa1cf642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e21bde3994d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0edd8ee7946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104c1ebcb43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0f4b30cea48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1a034bc0d41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44a2c951149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VEGA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 HOLDING AS ble etablert [år] og holder til i Ulset.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351 426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1 834 293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1 834 293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LOHNE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Kollåsen 20C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5116 Ulset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920 922 503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HOLDING AS</a:t>
            </a:r>
          </a:p>
        </p:txBody>
      </p:sp>
    </p:spTree>
  </p:cSld>
  <p:clrMapOvr>
    <a:masterClrMapping xmlns:a="http://schemas.openxmlformats.org/drawingml/2006/main"/>
  </p:clrMapOvr>
</p:sld>
</file>