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8c7fcbb9e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4dabfc10c460c"/>
  </p:sldMasterIdLst>
  <p:sldIdLst>
    <p:sldId xmlns:r="http://schemas.openxmlformats.org/officeDocument/2006/relationships" id="256" r:id="R09e32823336d42a8"/>
    <p:sldId xmlns:r="http://schemas.openxmlformats.org/officeDocument/2006/relationships" id="257" r:id="Rcd531d425ab24a89"/>
    <p:sldId xmlns:r="http://schemas.openxmlformats.org/officeDocument/2006/relationships" id="258" r:id="Rf1cbb3ee055c4a19"/>
    <p:sldId xmlns:r="http://schemas.openxmlformats.org/officeDocument/2006/relationships" id="259" r:id="R7ea1ec0e4dfd49f3"/>
    <p:sldId xmlns:r="http://schemas.openxmlformats.org/officeDocument/2006/relationships" id="260" r:id="Rd6bcb83e72a44208"/>
    <p:sldId xmlns:r="http://schemas.openxmlformats.org/officeDocument/2006/relationships" id="261" r:id="R8c21f1ab088d4f76"/>
    <p:sldId xmlns:r="http://schemas.openxmlformats.org/officeDocument/2006/relationships" id="262" r:id="R585f7cbc15c7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4dabfc10c460c" /><Relationship Type="http://schemas.openxmlformats.org/officeDocument/2006/relationships/slide" Target="/ppt/slides/slide1.xml" Id="R09e32823336d42a8" /><Relationship Type="http://schemas.openxmlformats.org/officeDocument/2006/relationships/slide" Target="/ppt/slides/slide2.xml" Id="Rcd531d425ab24a89" /><Relationship Type="http://schemas.openxmlformats.org/officeDocument/2006/relationships/slide" Target="/ppt/slides/slide3.xml" Id="Rf1cbb3ee055c4a19" /><Relationship Type="http://schemas.openxmlformats.org/officeDocument/2006/relationships/slide" Target="/ppt/slides/slide4.xml" Id="R7ea1ec0e4dfd49f3" /><Relationship Type="http://schemas.openxmlformats.org/officeDocument/2006/relationships/slide" Target="/ppt/slides/slide5.xml" Id="Rd6bcb83e72a44208" /><Relationship Type="http://schemas.openxmlformats.org/officeDocument/2006/relationships/slide" Target="/ppt/slides/slide6.xml" Id="R8c21f1ab088d4f76" /><Relationship Type="http://schemas.openxmlformats.org/officeDocument/2006/relationships/slide" Target="/ppt/slides/slide7.xml" Id="R585f7cbc15c7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9424c8c80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1ddfa54224a44" /><Relationship Type="http://schemas.openxmlformats.org/officeDocument/2006/relationships/theme" Target="/ppt/slideMasters/theme/theme1.xml" Id="R816faffbcab2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1ddfa5422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2baa86ef6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209880a46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0edf0f7f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180a6df0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1411c62e045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87bf3061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84205fc7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LØKEN VVS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LØKEN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VVS HOLDING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LØKEN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LØKEN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LØKEN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4 358 368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LØKEN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VVS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BEKKVANG BJØRN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KNUT IVAR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FRANZ OLAV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LØVLUND MORTEN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STØBAK LARS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LØKEN VVS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Slettmovegen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920 924 786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LØKEN VVS HOLDING AS</a:t>
            </a:r>
          </a:p>
        </p:txBody>
      </p:sp>
    </p:spTree>
  </p:cSld>
  <p:clrMapOvr>
    <a:masterClrMapping xmlns:a="http://schemas.openxmlformats.org/drawingml/2006/main"/>
  </p:clrMapOvr>
</p:sld>
</file>