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6f53f37de3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c8824410d48a9"/>
  </p:sldMasterIdLst>
  <p:sldIdLst>
    <p:sldId xmlns:r="http://schemas.openxmlformats.org/officeDocument/2006/relationships" id="256" r:id="R703c00301021498f"/>
    <p:sldId xmlns:r="http://schemas.openxmlformats.org/officeDocument/2006/relationships" id="257" r:id="R6fe5e5f47ca043fe"/>
    <p:sldId xmlns:r="http://schemas.openxmlformats.org/officeDocument/2006/relationships" id="258" r:id="R83970d06c5f14805"/>
    <p:sldId xmlns:r="http://schemas.openxmlformats.org/officeDocument/2006/relationships" id="259" r:id="R5334cb903bad4a62"/>
    <p:sldId xmlns:r="http://schemas.openxmlformats.org/officeDocument/2006/relationships" id="260" r:id="R9823e916c76e4ec1"/>
    <p:sldId xmlns:r="http://schemas.openxmlformats.org/officeDocument/2006/relationships" id="261" r:id="Racdd478a32514b2a"/>
    <p:sldId xmlns:r="http://schemas.openxmlformats.org/officeDocument/2006/relationships" id="262" r:id="R14a7b09caceb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c8824410d48a9" /><Relationship Type="http://schemas.openxmlformats.org/officeDocument/2006/relationships/slide" Target="/ppt/slides/slide1.xml" Id="R703c00301021498f" /><Relationship Type="http://schemas.openxmlformats.org/officeDocument/2006/relationships/slide" Target="/ppt/slides/slide2.xml" Id="R6fe5e5f47ca043fe" /><Relationship Type="http://schemas.openxmlformats.org/officeDocument/2006/relationships/slide" Target="/ppt/slides/slide3.xml" Id="R83970d06c5f14805" /><Relationship Type="http://schemas.openxmlformats.org/officeDocument/2006/relationships/slide" Target="/ppt/slides/slide4.xml" Id="R5334cb903bad4a62" /><Relationship Type="http://schemas.openxmlformats.org/officeDocument/2006/relationships/slide" Target="/ppt/slides/slide5.xml" Id="R9823e916c76e4ec1" /><Relationship Type="http://schemas.openxmlformats.org/officeDocument/2006/relationships/slide" Target="/ppt/slides/slide6.xml" Id="Racdd478a32514b2a" /><Relationship Type="http://schemas.openxmlformats.org/officeDocument/2006/relationships/slide" Target="/ppt/slides/slide7.xml" Id="R14a7b09caceb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0773c5ae5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df2dba834454e" /><Relationship Type="http://schemas.openxmlformats.org/officeDocument/2006/relationships/theme" Target="/ppt/slideMasters/theme/theme1.xml" Id="R22c97197c3e247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df2dba834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79ed6958d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464f3fab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f1d2bc907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bbae116ca41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d2ffd7bf744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adf794fbe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f1d4eea38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TOFTEN 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TOFTEN 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FIRING-TOFTEN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Røhrts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TOFTEN S INVEST AS</a:t>
            </a:r>
          </a:p>
        </p:txBody>
      </p:sp>
    </p:spTree>
  </p:cSld>
  <p:clrMapOvr>
    <a:masterClrMapping xmlns:a="http://schemas.openxmlformats.org/drawingml/2006/main"/>
  </p:clrMapOvr>
</p:sld>
</file>