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78f0f5f5c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0e9546b674ed7"/>
  </p:sldMasterIdLst>
  <p:sldIdLst>
    <p:sldId xmlns:r="http://schemas.openxmlformats.org/officeDocument/2006/relationships" id="256" r:id="R9f1c28eea2dd4ef3"/>
    <p:sldId xmlns:r="http://schemas.openxmlformats.org/officeDocument/2006/relationships" id="257" r:id="R9a44824090cc4c2c"/>
    <p:sldId xmlns:r="http://schemas.openxmlformats.org/officeDocument/2006/relationships" id="258" r:id="R2b7a942bdb6d4028"/>
    <p:sldId xmlns:r="http://schemas.openxmlformats.org/officeDocument/2006/relationships" id="259" r:id="R4cda17fd15c64dcf"/>
    <p:sldId xmlns:r="http://schemas.openxmlformats.org/officeDocument/2006/relationships" id="260" r:id="R018c8d61416c482f"/>
    <p:sldId xmlns:r="http://schemas.openxmlformats.org/officeDocument/2006/relationships" id="261" r:id="Rb049cf486b0b488b"/>
    <p:sldId xmlns:r="http://schemas.openxmlformats.org/officeDocument/2006/relationships" id="262" r:id="R53891ec3f6e3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0e9546b674ed7" /><Relationship Type="http://schemas.openxmlformats.org/officeDocument/2006/relationships/slide" Target="/ppt/slides/slide1.xml" Id="R9f1c28eea2dd4ef3" /><Relationship Type="http://schemas.openxmlformats.org/officeDocument/2006/relationships/slide" Target="/ppt/slides/slide2.xml" Id="R9a44824090cc4c2c" /><Relationship Type="http://schemas.openxmlformats.org/officeDocument/2006/relationships/slide" Target="/ppt/slides/slide3.xml" Id="R2b7a942bdb6d4028" /><Relationship Type="http://schemas.openxmlformats.org/officeDocument/2006/relationships/slide" Target="/ppt/slides/slide4.xml" Id="R4cda17fd15c64dcf" /><Relationship Type="http://schemas.openxmlformats.org/officeDocument/2006/relationships/slide" Target="/ppt/slides/slide5.xml" Id="R018c8d61416c482f" /><Relationship Type="http://schemas.openxmlformats.org/officeDocument/2006/relationships/slide" Target="/ppt/slides/slide6.xml" Id="Rb049cf486b0b488b" /><Relationship Type="http://schemas.openxmlformats.org/officeDocument/2006/relationships/slide" Target="/ppt/slides/slide7.xml" Id="R53891ec3f6e3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c3e59902a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b13a8e4e44b3" /><Relationship Type="http://schemas.openxmlformats.org/officeDocument/2006/relationships/theme" Target="/ppt/slideMasters/theme/theme1.xml" Id="R300b6467a1af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9b13a8e4e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b3337a70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a2e84687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a8107389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8ec49c06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60c12d34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a5d5d0f1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fdccccd0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TTF INVEST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FLADBY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Klemmetsrudveien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920 933 785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TTF INVEST AS</a:t>
            </a:r>
          </a:p>
        </p:txBody>
      </p:sp>
    </p:spTree>
  </p:cSld>
  <p:clrMapOvr>
    <a:masterClrMapping xmlns:a="http://schemas.openxmlformats.org/drawingml/2006/main"/>
  </p:clrMapOvr>
</p:sld>
</file>