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91e45bd6445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f1bb6d5f1452c"/>
  </p:sldMasterIdLst>
  <p:sldIdLst>
    <p:sldId xmlns:r="http://schemas.openxmlformats.org/officeDocument/2006/relationships" id="256" r:id="Ra4cb54bf020a47c1"/>
    <p:sldId xmlns:r="http://schemas.openxmlformats.org/officeDocument/2006/relationships" id="257" r:id="R66cf3dc2ea694612"/>
    <p:sldId xmlns:r="http://schemas.openxmlformats.org/officeDocument/2006/relationships" id="258" r:id="R1dfd6e118b2e45ff"/>
    <p:sldId xmlns:r="http://schemas.openxmlformats.org/officeDocument/2006/relationships" id="259" r:id="R39d545bb6fab432f"/>
    <p:sldId xmlns:r="http://schemas.openxmlformats.org/officeDocument/2006/relationships" id="260" r:id="R45ec301cfeab4607"/>
    <p:sldId xmlns:r="http://schemas.openxmlformats.org/officeDocument/2006/relationships" id="261" r:id="R0fcac53b6bd6468e"/>
    <p:sldId xmlns:r="http://schemas.openxmlformats.org/officeDocument/2006/relationships" id="262" r:id="Rdead9d346da0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f1bb6d5f1452c" /><Relationship Type="http://schemas.openxmlformats.org/officeDocument/2006/relationships/slide" Target="/ppt/slides/slide1.xml" Id="Ra4cb54bf020a47c1" /><Relationship Type="http://schemas.openxmlformats.org/officeDocument/2006/relationships/slide" Target="/ppt/slides/slide2.xml" Id="R66cf3dc2ea694612" /><Relationship Type="http://schemas.openxmlformats.org/officeDocument/2006/relationships/slide" Target="/ppt/slides/slide3.xml" Id="R1dfd6e118b2e45ff" /><Relationship Type="http://schemas.openxmlformats.org/officeDocument/2006/relationships/slide" Target="/ppt/slides/slide4.xml" Id="R39d545bb6fab432f" /><Relationship Type="http://schemas.openxmlformats.org/officeDocument/2006/relationships/slide" Target="/ppt/slides/slide5.xml" Id="R45ec301cfeab4607" /><Relationship Type="http://schemas.openxmlformats.org/officeDocument/2006/relationships/slide" Target="/ppt/slides/slide6.xml" Id="R0fcac53b6bd6468e" /><Relationship Type="http://schemas.openxmlformats.org/officeDocument/2006/relationships/slide" Target="/ppt/slides/slide7.xml" Id="Rdead9d346da0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3151e7988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a59d4c51a43ef" /><Relationship Type="http://schemas.openxmlformats.org/officeDocument/2006/relationships/theme" Target="/ppt/slideMasters/theme/theme1.xml" Id="Re515a470e0db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a59d4c51a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24ed8c4f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7da663e6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bdde2252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bd21146e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2f784b1e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436a0c8a4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ee5bb65ec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FJELD1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2 083 240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920 934 838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FJELD1 HOLDING AS</a:t>
            </a:r>
          </a:p>
        </p:txBody>
      </p:sp>
    </p:spTree>
  </p:cSld>
  <p:clrMapOvr>
    <a:masterClrMapping xmlns:a="http://schemas.openxmlformats.org/drawingml/2006/main"/>
  </p:clrMapOvr>
</p:sld>
</file>