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0fa2c6550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27287c25443c7"/>
  </p:sldMasterIdLst>
  <p:sldIdLst>
    <p:sldId xmlns:r="http://schemas.openxmlformats.org/officeDocument/2006/relationships" id="256" r:id="R5b7cfac492b247eb"/>
    <p:sldId xmlns:r="http://schemas.openxmlformats.org/officeDocument/2006/relationships" id="257" r:id="Rb126095c8ddc4f42"/>
    <p:sldId xmlns:r="http://schemas.openxmlformats.org/officeDocument/2006/relationships" id="258" r:id="R3bf7239623fb4f21"/>
    <p:sldId xmlns:r="http://schemas.openxmlformats.org/officeDocument/2006/relationships" id="259" r:id="R5efd2d7ce7cf4112"/>
    <p:sldId xmlns:r="http://schemas.openxmlformats.org/officeDocument/2006/relationships" id="260" r:id="R4d431ebb1f064d7d"/>
    <p:sldId xmlns:r="http://schemas.openxmlformats.org/officeDocument/2006/relationships" id="261" r:id="Rf9e55fff28f94898"/>
    <p:sldId xmlns:r="http://schemas.openxmlformats.org/officeDocument/2006/relationships" id="262" r:id="Rc10f76c11e40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27287c25443c7" /><Relationship Type="http://schemas.openxmlformats.org/officeDocument/2006/relationships/slide" Target="/ppt/slides/slide1.xml" Id="R5b7cfac492b247eb" /><Relationship Type="http://schemas.openxmlformats.org/officeDocument/2006/relationships/slide" Target="/ppt/slides/slide2.xml" Id="Rb126095c8ddc4f42" /><Relationship Type="http://schemas.openxmlformats.org/officeDocument/2006/relationships/slide" Target="/ppt/slides/slide3.xml" Id="R3bf7239623fb4f21" /><Relationship Type="http://schemas.openxmlformats.org/officeDocument/2006/relationships/slide" Target="/ppt/slides/slide4.xml" Id="R5efd2d7ce7cf4112" /><Relationship Type="http://schemas.openxmlformats.org/officeDocument/2006/relationships/slide" Target="/ppt/slides/slide5.xml" Id="R4d431ebb1f064d7d" /><Relationship Type="http://schemas.openxmlformats.org/officeDocument/2006/relationships/slide" Target="/ppt/slides/slide6.xml" Id="Rf9e55fff28f94898" /><Relationship Type="http://schemas.openxmlformats.org/officeDocument/2006/relationships/slide" Target="/ppt/slides/slide7.xml" Id="Rc10f76c11e40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c9a4682eb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f08c279d7470b" /><Relationship Type="http://schemas.openxmlformats.org/officeDocument/2006/relationships/theme" Target="/ppt/slideMasters/theme/theme1.xml" Id="Ra2329ab6d278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f08c279d7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3ac51eaed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61f70ecb7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350119e4a4b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47b51c6a2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f50f00e37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15eea14c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45d93128b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108 920 847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108 977 058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RASMUS K LIAN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RKD INVEST AS</a:t>
            </a:r>
          </a:p>
        </p:txBody>
      </p:sp>
    </p:spTree>
  </p:cSld>
  <p:clrMapOvr>
    <a:masterClrMapping xmlns:a="http://schemas.openxmlformats.org/drawingml/2006/main"/>
  </p:clrMapOvr>
</p:sld>
</file>