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e3a03b2314b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59084d47874399"/>
  </p:sldMasterIdLst>
  <p:sldIdLst>
    <p:sldId xmlns:r="http://schemas.openxmlformats.org/officeDocument/2006/relationships" id="256" r:id="Re6af4693bd344554"/>
    <p:sldId xmlns:r="http://schemas.openxmlformats.org/officeDocument/2006/relationships" id="257" r:id="Rb6ee6d0d2a654f02"/>
    <p:sldId xmlns:r="http://schemas.openxmlformats.org/officeDocument/2006/relationships" id="258" r:id="R3dc3f2e62c28417c"/>
    <p:sldId xmlns:r="http://schemas.openxmlformats.org/officeDocument/2006/relationships" id="259" r:id="Ra78527bcf59d4877"/>
    <p:sldId xmlns:r="http://schemas.openxmlformats.org/officeDocument/2006/relationships" id="260" r:id="R8a8949c079cf4c26"/>
    <p:sldId xmlns:r="http://schemas.openxmlformats.org/officeDocument/2006/relationships" id="261" r:id="R8f6d153a221b4f56"/>
    <p:sldId xmlns:r="http://schemas.openxmlformats.org/officeDocument/2006/relationships" id="262" r:id="Rca64d0f6cd0b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9084d47874399" /><Relationship Type="http://schemas.openxmlformats.org/officeDocument/2006/relationships/slide" Target="/ppt/slides/slide1.xml" Id="Re6af4693bd344554" /><Relationship Type="http://schemas.openxmlformats.org/officeDocument/2006/relationships/slide" Target="/ppt/slides/slide2.xml" Id="Rb6ee6d0d2a654f02" /><Relationship Type="http://schemas.openxmlformats.org/officeDocument/2006/relationships/slide" Target="/ppt/slides/slide3.xml" Id="R3dc3f2e62c28417c" /><Relationship Type="http://schemas.openxmlformats.org/officeDocument/2006/relationships/slide" Target="/ppt/slides/slide4.xml" Id="Ra78527bcf59d4877" /><Relationship Type="http://schemas.openxmlformats.org/officeDocument/2006/relationships/slide" Target="/ppt/slides/slide5.xml" Id="R8a8949c079cf4c26" /><Relationship Type="http://schemas.openxmlformats.org/officeDocument/2006/relationships/slide" Target="/ppt/slides/slide6.xml" Id="R8f6d153a221b4f56" /><Relationship Type="http://schemas.openxmlformats.org/officeDocument/2006/relationships/slide" Target="/ppt/slides/slide7.xml" Id="Rca64d0f6cd0b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032da62a548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ab38c537945ce" /><Relationship Type="http://schemas.openxmlformats.org/officeDocument/2006/relationships/theme" Target="/ppt/slideMasters/theme/theme1.xml" Id="Rc851fdb34ad6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ab38c537945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19af6fbef41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d4f4f728f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6dd9e95a74c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a5483fe7c41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a65c8e2b74b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e5260c90246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0a70729d34a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LLD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122 931 202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123 041 888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DOLMEN LISE LOTTE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471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920 935 591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