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7216adbea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c0b5a775247f0"/>
  </p:sldMasterIdLst>
  <p:sldIdLst>
    <p:sldId xmlns:r="http://schemas.openxmlformats.org/officeDocument/2006/relationships" id="256" r:id="Rb6377d46fb6b48fd"/>
    <p:sldId xmlns:r="http://schemas.openxmlformats.org/officeDocument/2006/relationships" id="257" r:id="Rafe6795827c946ae"/>
    <p:sldId xmlns:r="http://schemas.openxmlformats.org/officeDocument/2006/relationships" id="258" r:id="R4391bc5d58a64a13"/>
    <p:sldId xmlns:r="http://schemas.openxmlformats.org/officeDocument/2006/relationships" id="259" r:id="R8e21bcb95f2b4411"/>
    <p:sldId xmlns:r="http://schemas.openxmlformats.org/officeDocument/2006/relationships" id="260" r:id="R27181cb9b22f4f00"/>
    <p:sldId xmlns:r="http://schemas.openxmlformats.org/officeDocument/2006/relationships" id="261" r:id="R4031578958db468d"/>
    <p:sldId xmlns:r="http://schemas.openxmlformats.org/officeDocument/2006/relationships" id="262" r:id="Rbaf630f5c39f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c0b5a775247f0" /><Relationship Type="http://schemas.openxmlformats.org/officeDocument/2006/relationships/slide" Target="/ppt/slides/slide1.xml" Id="Rb6377d46fb6b48fd" /><Relationship Type="http://schemas.openxmlformats.org/officeDocument/2006/relationships/slide" Target="/ppt/slides/slide2.xml" Id="Rafe6795827c946ae" /><Relationship Type="http://schemas.openxmlformats.org/officeDocument/2006/relationships/slide" Target="/ppt/slides/slide3.xml" Id="R4391bc5d58a64a13" /><Relationship Type="http://schemas.openxmlformats.org/officeDocument/2006/relationships/slide" Target="/ppt/slides/slide4.xml" Id="R8e21bcb95f2b4411" /><Relationship Type="http://schemas.openxmlformats.org/officeDocument/2006/relationships/slide" Target="/ppt/slides/slide5.xml" Id="R27181cb9b22f4f00" /><Relationship Type="http://schemas.openxmlformats.org/officeDocument/2006/relationships/slide" Target="/ppt/slides/slide6.xml" Id="R4031578958db468d" /><Relationship Type="http://schemas.openxmlformats.org/officeDocument/2006/relationships/slide" Target="/ppt/slides/slide7.xml" Id="Rbaf630f5c39f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913d66e0b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950090ad4759" /><Relationship Type="http://schemas.openxmlformats.org/officeDocument/2006/relationships/theme" Target="/ppt/slideMasters/theme/theme1.xml" Id="R7f05e4967560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e950090ad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5a27e045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e43b7605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86e2698b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f120b300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07fb3361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57623838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724bff7e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