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6462c8464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8e0f0bad44960"/>
  </p:sldMasterIdLst>
  <p:sldIdLst>
    <p:sldId xmlns:r="http://schemas.openxmlformats.org/officeDocument/2006/relationships" id="256" r:id="R52edb36aa0be4a02"/>
    <p:sldId xmlns:r="http://schemas.openxmlformats.org/officeDocument/2006/relationships" id="257" r:id="R54bf78bb8c4b4567"/>
    <p:sldId xmlns:r="http://schemas.openxmlformats.org/officeDocument/2006/relationships" id="258" r:id="R52a07fcfd24449f2"/>
    <p:sldId xmlns:r="http://schemas.openxmlformats.org/officeDocument/2006/relationships" id="259" r:id="Rd0b21a1a39f74427"/>
    <p:sldId xmlns:r="http://schemas.openxmlformats.org/officeDocument/2006/relationships" id="260" r:id="Raa0c0b818b574a8c"/>
    <p:sldId xmlns:r="http://schemas.openxmlformats.org/officeDocument/2006/relationships" id="261" r:id="R135eb68cebd44d9b"/>
    <p:sldId xmlns:r="http://schemas.openxmlformats.org/officeDocument/2006/relationships" id="262" r:id="R5d6e2c2530b6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8e0f0bad44960" /><Relationship Type="http://schemas.openxmlformats.org/officeDocument/2006/relationships/slide" Target="/ppt/slides/slide1.xml" Id="R52edb36aa0be4a02" /><Relationship Type="http://schemas.openxmlformats.org/officeDocument/2006/relationships/slide" Target="/ppt/slides/slide2.xml" Id="R54bf78bb8c4b4567" /><Relationship Type="http://schemas.openxmlformats.org/officeDocument/2006/relationships/slide" Target="/ppt/slides/slide3.xml" Id="R52a07fcfd24449f2" /><Relationship Type="http://schemas.openxmlformats.org/officeDocument/2006/relationships/slide" Target="/ppt/slides/slide4.xml" Id="Rd0b21a1a39f74427" /><Relationship Type="http://schemas.openxmlformats.org/officeDocument/2006/relationships/slide" Target="/ppt/slides/slide5.xml" Id="Raa0c0b818b574a8c" /><Relationship Type="http://schemas.openxmlformats.org/officeDocument/2006/relationships/slide" Target="/ppt/slides/slide6.xml" Id="R135eb68cebd44d9b" /><Relationship Type="http://schemas.openxmlformats.org/officeDocument/2006/relationships/slide" Target="/ppt/slides/slide7.xml" Id="R5d6e2c2530b6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f04460380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6731ad2f4bb4" /><Relationship Type="http://schemas.openxmlformats.org/officeDocument/2006/relationships/theme" Target="/ppt/slideMasters/theme/theme1.xml" Id="R891c0267a740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06731ad2f4b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b8ae7c53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000da642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7e971c93c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422403ae43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546bf91f6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7e23f9540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2edc37ebe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STETIND CAPITAL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171 804 409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173 853 783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FERNANDO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Haver Regnskapsservice AS, 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920 940 803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STETIND CAPITAL AS</a:t>
            </a:r>
          </a:p>
        </p:txBody>
      </p:sp>
    </p:spTree>
  </p:cSld>
  <p:clrMapOvr>
    <a:masterClrMapping xmlns:a="http://schemas.openxmlformats.org/drawingml/2006/main"/>
  </p:clrMapOvr>
</p:sld>
</file>