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4653ebb746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03659adfb9469f"/>
  </p:sldMasterIdLst>
  <p:sldIdLst>
    <p:sldId xmlns:r="http://schemas.openxmlformats.org/officeDocument/2006/relationships" id="256" r:id="Rc4e3014d41094035"/>
    <p:sldId xmlns:r="http://schemas.openxmlformats.org/officeDocument/2006/relationships" id="257" r:id="Re93e2a4897f44bd5"/>
    <p:sldId xmlns:r="http://schemas.openxmlformats.org/officeDocument/2006/relationships" id="258" r:id="Rca64a68d558343fb"/>
    <p:sldId xmlns:r="http://schemas.openxmlformats.org/officeDocument/2006/relationships" id="259" r:id="Rd55fcdf6fbfe481d"/>
    <p:sldId xmlns:r="http://schemas.openxmlformats.org/officeDocument/2006/relationships" id="260" r:id="R6cf0102fb20c4368"/>
    <p:sldId xmlns:r="http://schemas.openxmlformats.org/officeDocument/2006/relationships" id="261" r:id="R4837d70bb63c42c9"/>
    <p:sldId xmlns:r="http://schemas.openxmlformats.org/officeDocument/2006/relationships" id="262" r:id="R6c5d62c6fe2246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3659adfb9469f" /><Relationship Type="http://schemas.openxmlformats.org/officeDocument/2006/relationships/slide" Target="/ppt/slides/slide1.xml" Id="Rc4e3014d41094035" /><Relationship Type="http://schemas.openxmlformats.org/officeDocument/2006/relationships/slide" Target="/ppt/slides/slide2.xml" Id="Re93e2a4897f44bd5" /><Relationship Type="http://schemas.openxmlformats.org/officeDocument/2006/relationships/slide" Target="/ppt/slides/slide3.xml" Id="Rca64a68d558343fb" /><Relationship Type="http://schemas.openxmlformats.org/officeDocument/2006/relationships/slide" Target="/ppt/slides/slide4.xml" Id="Rd55fcdf6fbfe481d" /><Relationship Type="http://schemas.openxmlformats.org/officeDocument/2006/relationships/slide" Target="/ppt/slides/slide5.xml" Id="R6cf0102fb20c4368" /><Relationship Type="http://schemas.openxmlformats.org/officeDocument/2006/relationships/slide" Target="/ppt/slides/slide6.xml" Id="R4837d70bb63c42c9" /><Relationship Type="http://schemas.openxmlformats.org/officeDocument/2006/relationships/slide" Target="/ppt/slides/slide7.xml" Id="R6c5d62c6fe2246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c84f83cff42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b4eb0ba1e4fe8" /><Relationship Type="http://schemas.openxmlformats.org/officeDocument/2006/relationships/theme" Target="/ppt/slideMasters/theme/theme1.xml" Id="Rd8d26b09b834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0b4eb0ba1e4f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0df31870a4d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d07e71d1f42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8080bfa58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6ac61fb7242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5f2ea550b4a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c3efe340d43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1aae3a7214e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ØRBO HOLDING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1 429 302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2 758 192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4 875 262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BOYSTON FRODE KRISTIANSEN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920 947 549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ØRBO HOLDING AS</a:t>
            </a:r>
          </a:p>
        </p:txBody>
      </p:sp>
    </p:spTree>
  </p:cSld>
  <p:clrMapOvr>
    <a:masterClrMapping xmlns:a="http://schemas.openxmlformats.org/drawingml/2006/main"/>
  </p:clrMapOvr>
</p:sld>
</file>