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b752473fe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777b1172b47b5"/>
  </p:sldMasterIdLst>
  <p:sldIdLst>
    <p:sldId xmlns:r="http://schemas.openxmlformats.org/officeDocument/2006/relationships" id="256" r:id="Rd6a90626b39b4fde"/>
    <p:sldId xmlns:r="http://schemas.openxmlformats.org/officeDocument/2006/relationships" id="257" r:id="Rbe4213354065463a"/>
    <p:sldId xmlns:r="http://schemas.openxmlformats.org/officeDocument/2006/relationships" id="258" r:id="R648e926d31174f31"/>
    <p:sldId xmlns:r="http://schemas.openxmlformats.org/officeDocument/2006/relationships" id="259" r:id="R8b0de9b3587f4da6"/>
    <p:sldId xmlns:r="http://schemas.openxmlformats.org/officeDocument/2006/relationships" id="260" r:id="Rddebe409df3d4b97"/>
    <p:sldId xmlns:r="http://schemas.openxmlformats.org/officeDocument/2006/relationships" id="261" r:id="R28bf42014ca442ec"/>
    <p:sldId xmlns:r="http://schemas.openxmlformats.org/officeDocument/2006/relationships" id="262" r:id="Rbed5fb0b0bd8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777b1172b47b5" /><Relationship Type="http://schemas.openxmlformats.org/officeDocument/2006/relationships/slide" Target="/ppt/slides/slide1.xml" Id="Rd6a90626b39b4fde" /><Relationship Type="http://schemas.openxmlformats.org/officeDocument/2006/relationships/slide" Target="/ppt/slides/slide2.xml" Id="Rbe4213354065463a" /><Relationship Type="http://schemas.openxmlformats.org/officeDocument/2006/relationships/slide" Target="/ppt/slides/slide3.xml" Id="R648e926d31174f31" /><Relationship Type="http://schemas.openxmlformats.org/officeDocument/2006/relationships/slide" Target="/ppt/slides/slide4.xml" Id="R8b0de9b3587f4da6" /><Relationship Type="http://schemas.openxmlformats.org/officeDocument/2006/relationships/slide" Target="/ppt/slides/slide5.xml" Id="Rddebe409df3d4b97" /><Relationship Type="http://schemas.openxmlformats.org/officeDocument/2006/relationships/slide" Target="/ppt/slides/slide6.xml" Id="R28bf42014ca442ec" /><Relationship Type="http://schemas.openxmlformats.org/officeDocument/2006/relationships/slide" Target="/ppt/slides/slide7.xml" Id="Rbed5fb0b0bd8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39073ae54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8af0a381c4032" /><Relationship Type="http://schemas.openxmlformats.org/officeDocument/2006/relationships/theme" Target="/ppt/slideMasters/theme/theme1.xml" Id="R75e42fd3d3a3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8af0a381c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f8ea4115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7af435ce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a0267c4ec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7ce7819ec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3e823f5fd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4ad597e8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0b5cec14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VELBYGD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VELBYGD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VELBYGD EIENDOMSINVEST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VELBYGD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VELBYGD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VELBYGD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134 273 796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VELBYGD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EIENDOM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 EIENDOM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VELBYGD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VELBYGD EIENDOMSINVEST AS</a:t>
            </a:r>
          </a:p>
        </p:txBody>
      </p:sp>
    </p:spTree>
  </p:cSld>
  <p:clrMapOvr>
    <a:masterClrMapping xmlns:a="http://schemas.openxmlformats.org/drawingml/2006/main"/>
  </p:clrMapOvr>
</p:sld>
</file>