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9a1336d8ae4c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0738a4918d4b01"/>
  </p:sldMasterIdLst>
  <p:sldIdLst>
    <p:sldId xmlns:r="http://schemas.openxmlformats.org/officeDocument/2006/relationships" id="256" r:id="Ree7a52e1a7ed45e7"/>
    <p:sldId xmlns:r="http://schemas.openxmlformats.org/officeDocument/2006/relationships" id="257" r:id="Re68435858f7c456a"/>
    <p:sldId xmlns:r="http://schemas.openxmlformats.org/officeDocument/2006/relationships" id="258" r:id="R2112747b9c7448ec"/>
    <p:sldId xmlns:r="http://schemas.openxmlformats.org/officeDocument/2006/relationships" id="259" r:id="R069de306951c4022"/>
    <p:sldId xmlns:r="http://schemas.openxmlformats.org/officeDocument/2006/relationships" id="260" r:id="Re630f9cd748243b2"/>
    <p:sldId xmlns:r="http://schemas.openxmlformats.org/officeDocument/2006/relationships" id="261" r:id="Red1ed9e3359544ce"/>
    <p:sldId xmlns:r="http://schemas.openxmlformats.org/officeDocument/2006/relationships" id="262" r:id="R9d749d562c4849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738a4918d4b01" /><Relationship Type="http://schemas.openxmlformats.org/officeDocument/2006/relationships/slide" Target="/ppt/slides/slide1.xml" Id="Ree7a52e1a7ed45e7" /><Relationship Type="http://schemas.openxmlformats.org/officeDocument/2006/relationships/slide" Target="/ppt/slides/slide2.xml" Id="Re68435858f7c456a" /><Relationship Type="http://schemas.openxmlformats.org/officeDocument/2006/relationships/slide" Target="/ppt/slides/slide3.xml" Id="R2112747b9c7448ec" /><Relationship Type="http://schemas.openxmlformats.org/officeDocument/2006/relationships/slide" Target="/ppt/slides/slide4.xml" Id="R069de306951c4022" /><Relationship Type="http://schemas.openxmlformats.org/officeDocument/2006/relationships/slide" Target="/ppt/slides/slide5.xml" Id="Re630f9cd748243b2" /><Relationship Type="http://schemas.openxmlformats.org/officeDocument/2006/relationships/slide" Target="/ppt/slides/slide6.xml" Id="Red1ed9e3359544ce" /><Relationship Type="http://schemas.openxmlformats.org/officeDocument/2006/relationships/slide" Target="/ppt/slides/slide7.xml" Id="R9d749d562c4849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ba2303797d4a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d1eefb674557" /><Relationship Type="http://schemas.openxmlformats.org/officeDocument/2006/relationships/theme" Target="/ppt/slideMasters/theme/theme1.xml" Id="Re8076fb34cac40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d0d1eefb6745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fd607575f46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470c1e1747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5bcdb1ae4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2aba2cff41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0d48628cf4c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0824730244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cf6cd9db14e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670 757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34 517 271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35 197 271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KETIL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Asalvegen 13C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920 951 503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 FORVALTNING AS</a:t>
            </a:r>
          </a:p>
        </p:txBody>
      </p:sp>
    </p:spTree>
  </p:cSld>
  <p:clrMapOvr>
    <a:masterClrMapping xmlns:a="http://schemas.openxmlformats.org/drawingml/2006/main"/>
  </p:clrMapOvr>
</p:sld>
</file>