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60df9cde5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5c875f65147dc"/>
  </p:sldMasterIdLst>
  <p:sldIdLst>
    <p:sldId xmlns:r="http://schemas.openxmlformats.org/officeDocument/2006/relationships" id="256" r:id="Ra7fde4bb557a4547"/>
    <p:sldId xmlns:r="http://schemas.openxmlformats.org/officeDocument/2006/relationships" id="257" r:id="Rce8b75aa6dff4e3b"/>
    <p:sldId xmlns:r="http://schemas.openxmlformats.org/officeDocument/2006/relationships" id="258" r:id="Rf1b8119d27f64337"/>
    <p:sldId xmlns:r="http://schemas.openxmlformats.org/officeDocument/2006/relationships" id="259" r:id="Rbcc329b902144356"/>
    <p:sldId xmlns:r="http://schemas.openxmlformats.org/officeDocument/2006/relationships" id="260" r:id="Rfc0c6046abd7447e"/>
    <p:sldId xmlns:r="http://schemas.openxmlformats.org/officeDocument/2006/relationships" id="261" r:id="R15feb7df0ade4dc8"/>
    <p:sldId xmlns:r="http://schemas.openxmlformats.org/officeDocument/2006/relationships" id="262" r:id="R7c5a19334402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5c875f65147dc" /><Relationship Type="http://schemas.openxmlformats.org/officeDocument/2006/relationships/slide" Target="/ppt/slides/slide1.xml" Id="Ra7fde4bb557a4547" /><Relationship Type="http://schemas.openxmlformats.org/officeDocument/2006/relationships/slide" Target="/ppt/slides/slide2.xml" Id="Rce8b75aa6dff4e3b" /><Relationship Type="http://schemas.openxmlformats.org/officeDocument/2006/relationships/slide" Target="/ppt/slides/slide3.xml" Id="Rf1b8119d27f64337" /><Relationship Type="http://schemas.openxmlformats.org/officeDocument/2006/relationships/slide" Target="/ppt/slides/slide4.xml" Id="Rbcc329b902144356" /><Relationship Type="http://schemas.openxmlformats.org/officeDocument/2006/relationships/slide" Target="/ppt/slides/slide5.xml" Id="Rfc0c6046abd7447e" /><Relationship Type="http://schemas.openxmlformats.org/officeDocument/2006/relationships/slide" Target="/ppt/slides/slide6.xml" Id="R15feb7df0ade4dc8" /><Relationship Type="http://schemas.openxmlformats.org/officeDocument/2006/relationships/slide" Target="/ppt/slides/slide7.xml" Id="R7c5a19334402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a40db7e3f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1d38fc674346" /><Relationship Type="http://schemas.openxmlformats.org/officeDocument/2006/relationships/theme" Target="/ppt/slideMasters/theme/theme1.xml" Id="R8a433034686b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d1d38fc67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eef14245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bafe9100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3192d1bff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6f96c335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a5e55947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87ae0338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1e5eaf68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FJOKKETASS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FJOKKETASS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6 808 373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FJOKKETASS AS</a:t>
            </a:r>
          </a:p>
        </p:txBody>
      </p:sp>
    </p:spTree>
  </p:cSld>
  <p:clrMapOvr>
    <a:masterClrMapping xmlns:a="http://schemas.openxmlformats.org/drawingml/2006/main"/>
  </p:clrMapOvr>
</p:sld>
</file>