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43221f4d9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76d48bfeb4495"/>
  </p:sldMasterIdLst>
  <p:sldIdLst>
    <p:sldId xmlns:r="http://schemas.openxmlformats.org/officeDocument/2006/relationships" id="256" r:id="Rf30987a97f0b4288"/>
    <p:sldId xmlns:r="http://schemas.openxmlformats.org/officeDocument/2006/relationships" id="257" r:id="R68caea53e0ac46a0"/>
    <p:sldId xmlns:r="http://schemas.openxmlformats.org/officeDocument/2006/relationships" id="258" r:id="R8ac32f61aff242c4"/>
    <p:sldId xmlns:r="http://schemas.openxmlformats.org/officeDocument/2006/relationships" id="259" r:id="R8a73d7161da449b0"/>
    <p:sldId xmlns:r="http://schemas.openxmlformats.org/officeDocument/2006/relationships" id="260" r:id="R9fe86ca955f04780"/>
    <p:sldId xmlns:r="http://schemas.openxmlformats.org/officeDocument/2006/relationships" id="261" r:id="R84a76b1e3ecb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76d48bfeb4495" /><Relationship Type="http://schemas.openxmlformats.org/officeDocument/2006/relationships/slide" Target="/ppt/slides/slide1.xml" Id="Rf30987a97f0b4288" /><Relationship Type="http://schemas.openxmlformats.org/officeDocument/2006/relationships/slide" Target="/ppt/slides/slide2.xml" Id="R68caea53e0ac46a0" /><Relationship Type="http://schemas.openxmlformats.org/officeDocument/2006/relationships/slide" Target="/ppt/slides/slide3.xml" Id="R8ac32f61aff242c4" /><Relationship Type="http://schemas.openxmlformats.org/officeDocument/2006/relationships/slide" Target="/ppt/slides/slide4.xml" Id="R8a73d7161da449b0" /><Relationship Type="http://schemas.openxmlformats.org/officeDocument/2006/relationships/slide" Target="/ppt/slides/slide5.xml" Id="R9fe86ca955f04780" /><Relationship Type="http://schemas.openxmlformats.org/officeDocument/2006/relationships/slide" Target="/ppt/slides/slide6.xml" Id="R84a76b1e3ecb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2e80bc30a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85536457f4568" /><Relationship Type="http://schemas.openxmlformats.org/officeDocument/2006/relationships/theme" Target="/ppt/slideMasters/theme/theme1.xml" Id="R22361a1651c3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85536457f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3a2967173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f7b684ca5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7b8d8b9a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bcba76b6c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4db78f4b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14d0a898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LSPRINT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LSPRINT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LSPRINT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LSPRINT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LSPRINT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LSPRINT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LSPRINT HOLDING AS</a:t>
            </a:r>
          </a:p>
        </p:txBody>
      </p:sp>
    </p:spTree>
  </p:cSld>
  <p:clrMapOvr>
    <a:masterClrMapping xmlns:a="http://schemas.openxmlformats.org/drawingml/2006/main"/>
  </p:clrMapOvr>
</p:sld>
</file>