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ccad5df88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e109b8ae646fc"/>
  </p:sldMasterIdLst>
  <p:sldIdLst>
    <p:sldId xmlns:r="http://schemas.openxmlformats.org/officeDocument/2006/relationships" id="256" r:id="Rd95ee5e3f74e475d"/>
    <p:sldId xmlns:r="http://schemas.openxmlformats.org/officeDocument/2006/relationships" id="257" r:id="Rb247f98d643f44aa"/>
    <p:sldId xmlns:r="http://schemas.openxmlformats.org/officeDocument/2006/relationships" id="258" r:id="R7d0758fb835141c9"/>
    <p:sldId xmlns:r="http://schemas.openxmlformats.org/officeDocument/2006/relationships" id="259" r:id="R3f164b04478d4384"/>
    <p:sldId xmlns:r="http://schemas.openxmlformats.org/officeDocument/2006/relationships" id="260" r:id="R89558595a97b4e39"/>
    <p:sldId xmlns:r="http://schemas.openxmlformats.org/officeDocument/2006/relationships" id="261" r:id="R2952591547db4a06"/>
    <p:sldId xmlns:r="http://schemas.openxmlformats.org/officeDocument/2006/relationships" id="262" r:id="R6b0c6b26710b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e109b8ae646fc" /><Relationship Type="http://schemas.openxmlformats.org/officeDocument/2006/relationships/slide" Target="/ppt/slides/slide1.xml" Id="Rd95ee5e3f74e475d" /><Relationship Type="http://schemas.openxmlformats.org/officeDocument/2006/relationships/slide" Target="/ppt/slides/slide2.xml" Id="Rb247f98d643f44aa" /><Relationship Type="http://schemas.openxmlformats.org/officeDocument/2006/relationships/slide" Target="/ppt/slides/slide3.xml" Id="R7d0758fb835141c9" /><Relationship Type="http://schemas.openxmlformats.org/officeDocument/2006/relationships/slide" Target="/ppt/slides/slide4.xml" Id="R3f164b04478d4384" /><Relationship Type="http://schemas.openxmlformats.org/officeDocument/2006/relationships/slide" Target="/ppt/slides/slide5.xml" Id="R89558595a97b4e39" /><Relationship Type="http://schemas.openxmlformats.org/officeDocument/2006/relationships/slide" Target="/ppt/slides/slide6.xml" Id="R2952591547db4a06" /><Relationship Type="http://schemas.openxmlformats.org/officeDocument/2006/relationships/slide" Target="/ppt/slides/slide7.xml" Id="R6b0c6b26710b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349fab98f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b47cb521749f3" /><Relationship Type="http://schemas.openxmlformats.org/officeDocument/2006/relationships/theme" Target="/ppt/slideMasters/theme/theme1.xml" Id="R62f9733d47f3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b47cb5217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989f526df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8175a3af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1ae0bf68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d73032d0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fb808462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9a4bbbfce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0b85846a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BLÅNE HOLDING AS ble etablert [år] og holder til i Nordagutu.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CICILIA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Haugedalsvegen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3820 Nordagutu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920 957 307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