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ffbbf5b3c5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5fa63ed3c42d7"/>
  </p:sldMasterIdLst>
  <p:sldIdLst>
    <p:sldId xmlns:r="http://schemas.openxmlformats.org/officeDocument/2006/relationships" id="256" r:id="Rbed29799ce294cf2"/>
    <p:sldId xmlns:r="http://schemas.openxmlformats.org/officeDocument/2006/relationships" id="257" r:id="Ra6f1f0867cbd48ac"/>
    <p:sldId xmlns:r="http://schemas.openxmlformats.org/officeDocument/2006/relationships" id="258" r:id="R384c65361b2a4295"/>
    <p:sldId xmlns:r="http://schemas.openxmlformats.org/officeDocument/2006/relationships" id="259" r:id="R1bbf9cfb7cd74734"/>
    <p:sldId xmlns:r="http://schemas.openxmlformats.org/officeDocument/2006/relationships" id="260" r:id="R229ebafc2889407e"/>
    <p:sldId xmlns:r="http://schemas.openxmlformats.org/officeDocument/2006/relationships" id="261" r:id="R2ec8fe61dcd64e7c"/>
    <p:sldId xmlns:r="http://schemas.openxmlformats.org/officeDocument/2006/relationships" id="262" r:id="R8e16be0407f54a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5fa63ed3c42d7" /><Relationship Type="http://schemas.openxmlformats.org/officeDocument/2006/relationships/slide" Target="/ppt/slides/slide1.xml" Id="Rbed29799ce294cf2" /><Relationship Type="http://schemas.openxmlformats.org/officeDocument/2006/relationships/slide" Target="/ppt/slides/slide2.xml" Id="Ra6f1f0867cbd48ac" /><Relationship Type="http://schemas.openxmlformats.org/officeDocument/2006/relationships/slide" Target="/ppt/slides/slide3.xml" Id="R384c65361b2a4295" /><Relationship Type="http://schemas.openxmlformats.org/officeDocument/2006/relationships/slide" Target="/ppt/slides/slide4.xml" Id="R1bbf9cfb7cd74734" /><Relationship Type="http://schemas.openxmlformats.org/officeDocument/2006/relationships/slide" Target="/ppt/slides/slide5.xml" Id="R229ebafc2889407e" /><Relationship Type="http://schemas.openxmlformats.org/officeDocument/2006/relationships/slide" Target="/ppt/slides/slide6.xml" Id="R2ec8fe61dcd64e7c" /><Relationship Type="http://schemas.openxmlformats.org/officeDocument/2006/relationships/slide" Target="/ppt/slides/slide7.xml" Id="R8e16be0407f54a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09e2621c24e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e649cafd641c9" /><Relationship Type="http://schemas.openxmlformats.org/officeDocument/2006/relationships/theme" Target="/ppt/slideMasters/theme/theme1.xml" Id="Rc65c1eaaefd0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e649cafd6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4c0041a6a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70366ab4843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ab5ebd04d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aeb865551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dc97290f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0af55122448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f6c88bb704a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REKKJE STIUTVIKLING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REKKJE STIUTVIKLING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REKKJE STIUTVIKLING AS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REKKJE STIUTVIKLING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REKKJE STIUTVIKLING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REKKJE STIUTVIKLING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10 646 951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−1 179 528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−440 795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2 585 265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REKKJE STIUTVIKLING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EIDSHEIM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ERTNES HOLDING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MELBYE LARS KVISGAARD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REKKJE STIUTVIKLING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Kvernhushaugen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920 958 893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REKKJE STIUTVIKLING AS</a:t>
            </a:r>
          </a:p>
        </p:txBody>
      </p:sp>
    </p:spTree>
  </p:cSld>
  <p:clrMapOvr>
    <a:masterClrMapping xmlns:a="http://schemas.openxmlformats.org/drawingml/2006/main"/>
  </p:clrMapOvr>
</p:sld>
</file>