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c303f54cf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8b2a970964f6a"/>
  </p:sldMasterIdLst>
  <p:sldIdLst>
    <p:sldId xmlns:r="http://schemas.openxmlformats.org/officeDocument/2006/relationships" id="256" r:id="R7c237de5d6b54c29"/>
    <p:sldId xmlns:r="http://schemas.openxmlformats.org/officeDocument/2006/relationships" id="257" r:id="Re8c328e6047b4abb"/>
    <p:sldId xmlns:r="http://schemas.openxmlformats.org/officeDocument/2006/relationships" id="258" r:id="Re1364b356d6f44fb"/>
    <p:sldId xmlns:r="http://schemas.openxmlformats.org/officeDocument/2006/relationships" id="259" r:id="Rf05a6c10bfd446af"/>
    <p:sldId xmlns:r="http://schemas.openxmlformats.org/officeDocument/2006/relationships" id="260" r:id="Rd1ac9f6d63dc43fa"/>
    <p:sldId xmlns:r="http://schemas.openxmlformats.org/officeDocument/2006/relationships" id="261" r:id="R52695a77fdaa4662"/>
    <p:sldId xmlns:r="http://schemas.openxmlformats.org/officeDocument/2006/relationships" id="262" r:id="R1ea887472bef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8b2a970964f6a" /><Relationship Type="http://schemas.openxmlformats.org/officeDocument/2006/relationships/slide" Target="/ppt/slides/slide1.xml" Id="R7c237de5d6b54c29" /><Relationship Type="http://schemas.openxmlformats.org/officeDocument/2006/relationships/slide" Target="/ppt/slides/slide2.xml" Id="Re8c328e6047b4abb" /><Relationship Type="http://schemas.openxmlformats.org/officeDocument/2006/relationships/slide" Target="/ppt/slides/slide3.xml" Id="Re1364b356d6f44fb" /><Relationship Type="http://schemas.openxmlformats.org/officeDocument/2006/relationships/slide" Target="/ppt/slides/slide4.xml" Id="Rf05a6c10bfd446af" /><Relationship Type="http://schemas.openxmlformats.org/officeDocument/2006/relationships/slide" Target="/ppt/slides/slide5.xml" Id="Rd1ac9f6d63dc43fa" /><Relationship Type="http://schemas.openxmlformats.org/officeDocument/2006/relationships/slide" Target="/ppt/slides/slide6.xml" Id="R52695a77fdaa4662" /><Relationship Type="http://schemas.openxmlformats.org/officeDocument/2006/relationships/slide" Target="/ppt/slides/slide7.xml" Id="R1ea887472bef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d78222646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85c30f04c4d17" /><Relationship Type="http://schemas.openxmlformats.org/officeDocument/2006/relationships/theme" Target="/ppt/slideMasters/theme/theme1.xml" Id="R2fe123107346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85c30f04c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33043fb5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b11025d92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642daaaab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5602c5bf7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f1354634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31cb9be4a44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54250d7c5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 SOLUTION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 SOLUTION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PER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Myrerskogveien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920 972 217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SOLUTION AS</a:t>
            </a:r>
          </a:p>
        </p:txBody>
      </p:sp>
    </p:spTree>
  </p:cSld>
  <p:clrMapOvr>
    <a:masterClrMapping xmlns:a="http://schemas.openxmlformats.org/drawingml/2006/main"/>
  </p:clrMapOvr>
</p:sld>
</file>