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a1680f8e5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08b17094a4ca4"/>
  </p:sldMasterIdLst>
  <p:sldIdLst>
    <p:sldId xmlns:r="http://schemas.openxmlformats.org/officeDocument/2006/relationships" id="256" r:id="Re6fab1ead07e4700"/>
    <p:sldId xmlns:r="http://schemas.openxmlformats.org/officeDocument/2006/relationships" id="257" r:id="R5df049c05e7f4913"/>
    <p:sldId xmlns:r="http://schemas.openxmlformats.org/officeDocument/2006/relationships" id="258" r:id="Rd8e0640d4e0a418e"/>
    <p:sldId xmlns:r="http://schemas.openxmlformats.org/officeDocument/2006/relationships" id="259" r:id="R0a4438208eca4b5c"/>
    <p:sldId xmlns:r="http://schemas.openxmlformats.org/officeDocument/2006/relationships" id="260" r:id="R871027f881114dc6"/>
    <p:sldId xmlns:r="http://schemas.openxmlformats.org/officeDocument/2006/relationships" id="261" r:id="Rc24f73b5f39044c2"/>
    <p:sldId xmlns:r="http://schemas.openxmlformats.org/officeDocument/2006/relationships" id="262" r:id="Rd8a806678010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08b17094a4ca4" /><Relationship Type="http://schemas.openxmlformats.org/officeDocument/2006/relationships/slide" Target="/ppt/slides/slide1.xml" Id="Re6fab1ead07e4700" /><Relationship Type="http://schemas.openxmlformats.org/officeDocument/2006/relationships/slide" Target="/ppt/slides/slide2.xml" Id="R5df049c05e7f4913" /><Relationship Type="http://schemas.openxmlformats.org/officeDocument/2006/relationships/slide" Target="/ppt/slides/slide3.xml" Id="Rd8e0640d4e0a418e" /><Relationship Type="http://schemas.openxmlformats.org/officeDocument/2006/relationships/slide" Target="/ppt/slides/slide4.xml" Id="R0a4438208eca4b5c" /><Relationship Type="http://schemas.openxmlformats.org/officeDocument/2006/relationships/slide" Target="/ppt/slides/slide5.xml" Id="R871027f881114dc6" /><Relationship Type="http://schemas.openxmlformats.org/officeDocument/2006/relationships/slide" Target="/ppt/slides/slide6.xml" Id="Rc24f73b5f39044c2" /><Relationship Type="http://schemas.openxmlformats.org/officeDocument/2006/relationships/slide" Target="/ppt/slides/slide7.xml" Id="Rd8a806678010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d3afe0ad7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d13665f084993" /><Relationship Type="http://schemas.openxmlformats.org/officeDocument/2006/relationships/theme" Target="/ppt/slideMasters/theme/theme1.xml" Id="Rcb14b5e913d0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d13665f08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051c6d98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718fb54f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dca81c88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1a7971a2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cfa93705d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6b5a0cc5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cd2ec1c8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RØNAAS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RØNAAS ENTREPRENØR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67 762 818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15 896 055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11 680 912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22 707 973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37 408 505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RØNAAS GRUPPEN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RØNAAS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VIKSETRA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VIKSETRA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920 976 077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RØNAAS ENTREPRENØR AS</a:t>
            </a:r>
          </a:p>
        </p:txBody>
      </p:sp>
    </p:spTree>
  </p:cSld>
  <p:clrMapOvr>
    <a:masterClrMapping xmlns:a="http://schemas.openxmlformats.org/drawingml/2006/main"/>
  </p:clrMapOvr>
</p:sld>
</file>