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8ed3e8813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5acc70a7e404c"/>
  </p:sldMasterIdLst>
  <p:sldIdLst>
    <p:sldId xmlns:r="http://schemas.openxmlformats.org/officeDocument/2006/relationships" id="256" r:id="R032adbae989f4ec9"/>
    <p:sldId xmlns:r="http://schemas.openxmlformats.org/officeDocument/2006/relationships" id="257" r:id="Ra7dbeb08dbdf4e79"/>
    <p:sldId xmlns:r="http://schemas.openxmlformats.org/officeDocument/2006/relationships" id="258" r:id="R9a9040f9d19b476d"/>
    <p:sldId xmlns:r="http://schemas.openxmlformats.org/officeDocument/2006/relationships" id="259" r:id="Re39ab7ced88c4e9f"/>
    <p:sldId xmlns:r="http://schemas.openxmlformats.org/officeDocument/2006/relationships" id="260" r:id="R92a01d1dca234023"/>
    <p:sldId xmlns:r="http://schemas.openxmlformats.org/officeDocument/2006/relationships" id="261" r:id="R55c88fdc9e144877"/>
    <p:sldId xmlns:r="http://schemas.openxmlformats.org/officeDocument/2006/relationships" id="262" r:id="Raf8ff4af46e0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5acc70a7e404c" /><Relationship Type="http://schemas.openxmlformats.org/officeDocument/2006/relationships/slide" Target="/ppt/slides/slide1.xml" Id="R032adbae989f4ec9" /><Relationship Type="http://schemas.openxmlformats.org/officeDocument/2006/relationships/slide" Target="/ppt/slides/slide2.xml" Id="Ra7dbeb08dbdf4e79" /><Relationship Type="http://schemas.openxmlformats.org/officeDocument/2006/relationships/slide" Target="/ppt/slides/slide3.xml" Id="R9a9040f9d19b476d" /><Relationship Type="http://schemas.openxmlformats.org/officeDocument/2006/relationships/slide" Target="/ppt/slides/slide4.xml" Id="Re39ab7ced88c4e9f" /><Relationship Type="http://schemas.openxmlformats.org/officeDocument/2006/relationships/slide" Target="/ppt/slides/slide5.xml" Id="R92a01d1dca234023" /><Relationship Type="http://schemas.openxmlformats.org/officeDocument/2006/relationships/slide" Target="/ppt/slides/slide6.xml" Id="R55c88fdc9e144877" /><Relationship Type="http://schemas.openxmlformats.org/officeDocument/2006/relationships/slide" Target="/ppt/slides/slide7.xml" Id="Raf8ff4af46e0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193d8942f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2a2bc734146ac" /><Relationship Type="http://schemas.openxmlformats.org/officeDocument/2006/relationships/theme" Target="/ppt/slideMasters/theme/theme1.xml" Id="R153355626fcc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2a2bc7341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6e34227a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8eecc828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6b6f5940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d71b891d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236bae9c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85212e9c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8ad16041b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VEMUINVEST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VEMUINVEST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VEMUINVEST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VEMUINVEST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VEMUINVEST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VEMUINVEST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VEMUINVEST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HAUGNES FLASNES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VEMUINVEST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920 976 107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VEMUINVEST AS</a:t>
            </a:r>
          </a:p>
        </p:txBody>
      </p:sp>
    </p:spTree>
  </p:cSld>
  <p:clrMapOvr>
    <a:masterClrMapping xmlns:a="http://schemas.openxmlformats.org/drawingml/2006/main"/>
  </p:clrMapOvr>
</p:sld>
</file>