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36283772b34f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e41de96f1a41c1"/>
  </p:sldMasterIdLst>
  <p:sldIdLst>
    <p:sldId xmlns:r="http://schemas.openxmlformats.org/officeDocument/2006/relationships" id="256" r:id="Rb59c560f4b554992"/>
    <p:sldId xmlns:r="http://schemas.openxmlformats.org/officeDocument/2006/relationships" id="257" r:id="Ra6d1c2dab6c04321"/>
    <p:sldId xmlns:r="http://schemas.openxmlformats.org/officeDocument/2006/relationships" id="258" r:id="Rd884441d94a24818"/>
    <p:sldId xmlns:r="http://schemas.openxmlformats.org/officeDocument/2006/relationships" id="259" r:id="Rdb7bd45c8478464a"/>
    <p:sldId xmlns:r="http://schemas.openxmlformats.org/officeDocument/2006/relationships" id="260" r:id="R92d72419afae4b41"/>
    <p:sldId xmlns:r="http://schemas.openxmlformats.org/officeDocument/2006/relationships" id="261" r:id="R5092f633f0df431b"/>
    <p:sldId xmlns:r="http://schemas.openxmlformats.org/officeDocument/2006/relationships" id="262" r:id="Rbe32fec3ed5c4b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e41de96f1a41c1" /><Relationship Type="http://schemas.openxmlformats.org/officeDocument/2006/relationships/slide" Target="/ppt/slides/slide1.xml" Id="Rb59c560f4b554992" /><Relationship Type="http://schemas.openxmlformats.org/officeDocument/2006/relationships/slide" Target="/ppt/slides/slide2.xml" Id="Ra6d1c2dab6c04321" /><Relationship Type="http://schemas.openxmlformats.org/officeDocument/2006/relationships/slide" Target="/ppt/slides/slide3.xml" Id="Rd884441d94a24818" /><Relationship Type="http://schemas.openxmlformats.org/officeDocument/2006/relationships/slide" Target="/ppt/slides/slide4.xml" Id="Rdb7bd45c8478464a" /><Relationship Type="http://schemas.openxmlformats.org/officeDocument/2006/relationships/slide" Target="/ppt/slides/slide5.xml" Id="R92d72419afae4b41" /><Relationship Type="http://schemas.openxmlformats.org/officeDocument/2006/relationships/slide" Target="/ppt/slides/slide6.xml" Id="R5092f633f0df431b" /><Relationship Type="http://schemas.openxmlformats.org/officeDocument/2006/relationships/slide" Target="/ppt/slides/slide7.xml" Id="Rbe32fec3ed5c4b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58b2084fab46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d53cb26284e61" /><Relationship Type="http://schemas.openxmlformats.org/officeDocument/2006/relationships/theme" Target="/ppt/slideMasters/theme/theme1.xml" Id="R6b26a187439149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3d53cb26284e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3b53d3cf24d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364acf1af4f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22d10ca7649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4ddd1160e43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c312020b248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7276e615d4e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e2f42b7b14a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HAGFORS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HAGFORS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HAGFORS HOLDING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HAGFORS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HAGFORS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HAGFORS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−168 547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HAGFORS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HAGFORS STURE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HAGFORS HEIKE SUNDFÆR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SUNDFÆR ANITA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HAGFORS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Styrmannsvegen 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9014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920 992 439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HAGFORS HOLDING AS</a:t>
            </a:r>
          </a:p>
        </p:txBody>
      </p:sp>
    </p:spTree>
  </p:cSld>
  <p:clrMapOvr>
    <a:masterClrMapping xmlns:a="http://schemas.openxmlformats.org/drawingml/2006/main"/>
  </p:clrMapOvr>
</p:sld>
</file>