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398713c29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3ae6d6e56e4a9c"/>
  </p:sldMasterIdLst>
  <p:sldIdLst>
    <p:sldId xmlns:r="http://schemas.openxmlformats.org/officeDocument/2006/relationships" id="256" r:id="R3f129624376f44cf"/>
    <p:sldId xmlns:r="http://schemas.openxmlformats.org/officeDocument/2006/relationships" id="257" r:id="R8d09824cb1694ebd"/>
    <p:sldId xmlns:r="http://schemas.openxmlformats.org/officeDocument/2006/relationships" id="258" r:id="Rbd63e81224a24623"/>
    <p:sldId xmlns:r="http://schemas.openxmlformats.org/officeDocument/2006/relationships" id="259" r:id="R185bc54af08e498d"/>
    <p:sldId xmlns:r="http://schemas.openxmlformats.org/officeDocument/2006/relationships" id="260" r:id="Rfe30856811f94b22"/>
    <p:sldId xmlns:r="http://schemas.openxmlformats.org/officeDocument/2006/relationships" id="261" r:id="R0d39f1c01c7e40eb"/>
    <p:sldId xmlns:r="http://schemas.openxmlformats.org/officeDocument/2006/relationships" id="262" r:id="Rc5c0a883f061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ae6d6e56e4a9c" /><Relationship Type="http://schemas.openxmlformats.org/officeDocument/2006/relationships/slide" Target="/ppt/slides/slide1.xml" Id="R3f129624376f44cf" /><Relationship Type="http://schemas.openxmlformats.org/officeDocument/2006/relationships/slide" Target="/ppt/slides/slide2.xml" Id="R8d09824cb1694ebd" /><Relationship Type="http://schemas.openxmlformats.org/officeDocument/2006/relationships/slide" Target="/ppt/slides/slide3.xml" Id="Rbd63e81224a24623" /><Relationship Type="http://schemas.openxmlformats.org/officeDocument/2006/relationships/slide" Target="/ppt/slides/slide4.xml" Id="R185bc54af08e498d" /><Relationship Type="http://schemas.openxmlformats.org/officeDocument/2006/relationships/slide" Target="/ppt/slides/slide5.xml" Id="Rfe30856811f94b22" /><Relationship Type="http://schemas.openxmlformats.org/officeDocument/2006/relationships/slide" Target="/ppt/slides/slide6.xml" Id="R0d39f1c01c7e40eb" /><Relationship Type="http://schemas.openxmlformats.org/officeDocument/2006/relationships/slide" Target="/ppt/slides/slide7.xml" Id="Rc5c0a883f061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56bd6c4ab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d5c9973714235" /><Relationship Type="http://schemas.openxmlformats.org/officeDocument/2006/relationships/theme" Target="/ppt/slideMasters/theme/theme1.xml" Id="Rd1bc5116a38a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d5c997371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4ec40e098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4e921caeb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787ddc0c5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f52929f46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96151e41f49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5ce39b04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8cc6253de4a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BIEN RR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BIEN RR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1 448 018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GML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Gry Merete Langhelle, Einerveien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87 55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post@bienrr.no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www.bienrr.no/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RR AS</a:t>
            </a:r>
          </a:p>
        </p:txBody>
      </p:sp>
    </p:spTree>
  </p:cSld>
  <p:clrMapOvr>
    <a:masterClrMapping xmlns:a="http://schemas.openxmlformats.org/drawingml/2006/main"/>
  </p:clrMapOvr>
</p:sld>
</file>