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3f3960776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e0983c52f448b7"/>
  </p:sldMasterIdLst>
  <p:sldIdLst>
    <p:sldId xmlns:r="http://schemas.openxmlformats.org/officeDocument/2006/relationships" id="256" r:id="R81555cfb5f734ad1"/>
    <p:sldId xmlns:r="http://schemas.openxmlformats.org/officeDocument/2006/relationships" id="257" r:id="R93439d58153f42e2"/>
    <p:sldId xmlns:r="http://schemas.openxmlformats.org/officeDocument/2006/relationships" id="258" r:id="R14848c07b7b34239"/>
    <p:sldId xmlns:r="http://schemas.openxmlformats.org/officeDocument/2006/relationships" id="259" r:id="R2002deeded434807"/>
    <p:sldId xmlns:r="http://schemas.openxmlformats.org/officeDocument/2006/relationships" id="260" r:id="Rde6dc3e0dc1c4d05"/>
    <p:sldId xmlns:r="http://schemas.openxmlformats.org/officeDocument/2006/relationships" id="261" r:id="R393cacf61ffc413e"/>
    <p:sldId xmlns:r="http://schemas.openxmlformats.org/officeDocument/2006/relationships" id="262" r:id="R08bb35cd74c6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e0983c52f448b7" /><Relationship Type="http://schemas.openxmlformats.org/officeDocument/2006/relationships/slide" Target="/ppt/slides/slide1.xml" Id="R81555cfb5f734ad1" /><Relationship Type="http://schemas.openxmlformats.org/officeDocument/2006/relationships/slide" Target="/ppt/slides/slide2.xml" Id="R93439d58153f42e2" /><Relationship Type="http://schemas.openxmlformats.org/officeDocument/2006/relationships/slide" Target="/ppt/slides/slide3.xml" Id="R14848c07b7b34239" /><Relationship Type="http://schemas.openxmlformats.org/officeDocument/2006/relationships/slide" Target="/ppt/slides/slide4.xml" Id="R2002deeded434807" /><Relationship Type="http://schemas.openxmlformats.org/officeDocument/2006/relationships/slide" Target="/ppt/slides/slide5.xml" Id="Rde6dc3e0dc1c4d05" /><Relationship Type="http://schemas.openxmlformats.org/officeDocument/2006/relationships/slide" Target="/ppt/slides/slide6.xml" Id="R393cacf61ffc413e" /><Relationship Type="http://schemas.openxmlformats.org/officeDocument/2006/relationships/slide" Target="/ppt/slides/slide7.xml" Id="R08bb35cd74c6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f73f3d5e7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72e7b48f4cd0" /><Relationship Type="http://schemas.openxmlformats.org/officeDocument/2006/relationships/theme" Target="/ppt/slideMasters/theme/theme1.xml" Id="R339260a1c96c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272e7b48f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17f33176f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995e7625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4ff34a02d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9f89d2213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7ae64d03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da9e701d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ceb83e164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6 345 526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LYCKE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Mariboes gate 14F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920 998 194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