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68aa16efc048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a01f9ae9164de7"/>
  </p:sldMasterIdLst>
  <p:sldIdLst>
    <p:sldId xmlns:r="http://schemas.openxmlformats.org/officeDocument/2006/relationships" id="256" r:id="R7400f32329614830"/>
    <p:sldId xmlns:r="http://schemas.openxmlformats.org/officeDocument/2006/relationships" id="257" r:id="R0acdd5eda21e4108"/>
    <p:sldId xmlns:r="http://schemas.openxmlformats.org/officeDocument/2006/relationships" id="258" r:id="R6aab572ea0564548"/>
    <p:sldId xmlns:r="http://schemas.openxmlformats.org/officeDocument/2006/relationships" id="259" r:id="Rac8129a2f96a43ff"/>
    <p:sldId xmlns:r="http://schemas.openxmlformats.org/officeDocument/2006/relationships" id="260" r:id="R2cbc4ce82d4444a5"/>
    <p:sldId xmlns:r="http://schemas.openxmlformats.org/officeDocument/2006/relationships" id="261" r:id="R95ee6841900a4fbf"/>
    <p:sldId xmlns:r="http://schemas.openxmlformats.org/officeDocument/2006/relationships" id="262" r:id="Rb70093c1ba4b4f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01f9ae9164de7" /><Relationship Type="http://schemas.openxmlformats.org/officeDocument/2006/relationships/slide" Target="/ppt/slides/slide1.xml" Id="R7400f32329614830" /><Relationship Type="http://schemas.openxmlformats.org/officeDocument/2006/relationships/slide" Target="/ppt/slides/slide2.xml" Id="R0acdd5eda21e4108" /><Relationship Type="http://schemas.openxmlformats.org/officeDocument/2006/relationships/slide" Target="/ppt/slides/slide3.xml" Id="R6aab572ea0564548" /><Relationship Type="http://schemas.openxmlformats.org/officeDocument/2006/relationships/slide" Target="/ppt/slides/slide4.xml" Id="Rac8129a2f96a43ff" /><Relationship Type="http://schemas.openxmlformats.org/officeDocument/2006/relationships/slide" Target="/ppt/slides/slide5.xml" Id="R2cbc4ce82d4444a5" /><Relationship Type="http://schemas.openxmlformats.org/officeDocument/2006/relationships/slide" Target="/ppt/slides/slide6.xml" Id="R95ee6841900a4fbf" /><Relationship Type="http://schemas.openxmlformats.org/officeDocument/2006/relationships/slide" Target="/ppt/slides/slide7.xml" Id="Rb70093c1ba4b4f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2b9c67c99545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f65a1f4fb4454" /><Relationship Type="http://schemas.openxmlformats.org/officeDocument/2006/relationships/theme" Target="/ppt/slideMasters/theme/theme1.xml" Id="Rb825532078ca49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2f65a1f4fb44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df32ce7d443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903eb05314f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cefa9fcc74e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03821d2b242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45ed61f4240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e38f1003d45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a5641735c42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ELITE PARTNER NORDIC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ELITE PARTNER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ELITE PARTNER NORDIC AS ble etablert [år] og holder til i Røyken.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ELITE PARTNER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ELITE PARTNER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ELITE PARTNER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8 476 314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−485 389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−639 812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−859 667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1 213 914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ELITE PARTNER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ASHRAF MUHAMMAD IMRAN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ELITE PARTNER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Hyggen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3440 Røyken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920 998 720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ELITE PARTNER NORDIC AS</a:t>
            </a:r>
          </a:p>
        </p:txBody>
      </p:sp>
    </p:spTree>
  </p:cSld>
  <p:clrMapOvr>
    <a:masterClrMapping xmlns:a="http://schemas.openxmlformats.org/drawingml/2006/main"/>
  </p:clrMapOvr>
</p:sld>
</file>