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e4aebdb3524d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309f63ee77418d"/>
  </p:sldMasterIdLst>
  <p:sldIdLst>
    <p:sldId xmlns:r="http://schemas.openxmlformats.org/officeDocument/2006/relationships" id="256" r:id="R91e8aaa021a94058"/>
    <p:sldId xmlns:r="http://schemas.openxmlformats.org/officeDocument/2006/relationships" id="257" r:id="Ra791c5cba3da477c"/>
    <p:sldId xmlns:r="http://schemas.openxmlformats.org/officeDocument/2006/relationships" id="258" r:id="Rd0d8a2474f28420f"/>
    <p:sldId xmlns:r="http://schemas.openxmlformats.org/officeDocument/2006/relationships" id="259" r:id="R11e89ce26b39445b"/>
    <p:sldId xmlns:r="http://schemas.openxmlformats.org/officeDocument/2006/relationships" id="260" r:id="R039b6d0b96e44741"/>
    <p:sldId xmlns:r="http://schemas.openxmlformats.org/officeDocument/2006/relationships" id="261" r:id="Ra7adbe6a7bf140d2"/>
    <p:sldId xmlns:r="http://schemas.openxmlformats.org/officeDocument/2006/relationships" id="262" r:id="R2cf9f4eae0194f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09f63ee77418d" /><Relationship Type="http://schemas.openxmlformats.org/officeDocument/2006/relationships/slide" Target="/ppt/slides/slide1.xml" Id="R91e8aaa021a94058" /><Relationship Type="http://schemas.openxmlformats.org/officeDocument/2006/relationships/slide" Target="/ppt/slides/slide2.xml" Id="Ra791c5cba3da477c" /><Relationship Type="http://schemas.openxmlformats.org/officeDocument/2006/relationships/slide" Target="/ppt/slides/slide3.xml" Id="Rd0d8a2474f28420f" /><Relationship Type="http://schemas.openxmlformats.org/officeDocument/2006/relationships/slide" Target="/ppt/slides/slide4.xml" Id="R11e89ce26b39445b" /><Relationship Type="http://schemas.openxmlformats.org/officeDocument/2006/relationships/slide" Target="/ppt/slides/slide5.xml" Id="R039b6d0b96e44741" /><Relationship Type="http://schemas.openxmlformats.org/officeDocument/2006/relationships/slide" Target="/ppt/slides/slide6.xml" Id="Ra7adbe6a7bf140d2" /><Relationship Type="http://schemas.openxmlformats.org/officeDocument/2006/relationships/slide" Target="/ppt/slides/slide7.xml" Id="R2cf9f4eae0194f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13377d573641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11c3cd5cb4725" /><Relationship Type="http://schemas.openxmlformats.org/officeDocument/2006/relationships/theme" Target="/ppt/slideMasters/theme/theme1.xml" Id="R5f6c5dc4b08b48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e11c3cd5cb47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f6d4275ae4c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9f9b52d5249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775683b1d4c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b77a7151c45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5edc45e6a4e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1bbf7504b4c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b1a5139cd49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HALEX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HALEX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HALEX INVEST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HALEX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HALEX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HALEX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8 650 066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8 650 066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HALEX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 ALEXANDER AAGESEN GRØM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HALEX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Fagerhøyveien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920 998 801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HALEX INVEST AS</a:t>
            </a:r>
          </a:p>
        </p:txBody>
      </p:sp>
    </p:spTree>
  </p:cSld>
  <p:clrMapOvr>
    <a:masterClrMapping xmlns:a="http://schemas.openxmlformats.org/drawingml/2006/main"/>
  </p:clrMapOvr>
</p:sld>
</file>