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ddd274700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4b2fa04cb46e1"/>
  </p:sldMasterIdLst>
  <p:sldIdLst>
    <p:sldId xmlns:r="http://schemas.openxmlformats.org/officeDocument/2006/relationships" id="256" r:id="Rcf569b0591414000"/>
    <p:sldId xmlns:r="http://schemas.openxmlformats.org/officeDocument/2006/relationships" id="257" r:id="R223d40c440464bbd"/>
    <p:sldId xmlns:r="http://schemas.openxmlformats.org/officeDocument/2006/relationships" id="258" r:id="R3e8c7967e70141b0"/>
    <p:sldId xmlns:r="http://schemas.openxmlformats.org/officeDocument/2006/relationships" id="259" r:id="R82fccb1b27a44a17"/>
    <p:sldId xmlns:r="http://schemas.openxmlformats.org/officeDocument/2006/relationships" id="260" r:id="Rd55b1e4cc5c84da7"/>
    <p:sldId xmlns:r="http://schemas.openxmlformats.org/officeDocument/2006/relationships" id="261" r:id="R53eb6bed8f97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4b2fa04cb46e1" /><Relationship Type="http://schemas.openxmlformats.org/officeDocument/2006/relationships/slide" Target="/ppt/slides/slide1.xml" Id="Rcf569b0591414000" /><Relationship Type="http://schemas.openxmlformats.org/officeDocument/2006/relationships/slide" Target="/ppt/slides/slide2.xml" Id="R223d40c440464bbd" /><Relationship Type="http://schemas.openxmlformats.org/officeDocument/2006/relationships/slide" Target="/ppt/slides/slide3.xml" Id="R3e8c7967e70141b0" /><Relationship Type="http://schemas.openxmlformats.org/officeDocument/2006/relationships/slide" Target="/ppt/slides/slide4.xml" Id="R82fccb1b27a44a17" /><Relationship Type="http://schemas.openxmlformats.org/officeDocument/2006/relationships/slide" Target="/ppt/slides/slide5.xml" Id="Rd55b1e4cc5c84da7" /><Relationship Type="http://schemas.openxmlformats.org/officeDocument/2006/relationships/slide" Target="/ppt/slides/slide6.xml" Id="R53eb6bed8f97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62dfdf1ab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073f2e134c1f" /><Relationship Type="http://schemas.openxmlformats.org/officeDocument/2006/relationships/theme" Target="/ppt/slideMasters/theme/theme1.xml" Id="R794f07810953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b073f2e13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c34b3b56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e3780ea1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790a8a59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2b0e40eac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e8b69bda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c29562e5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SKOLLERUD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ANLEGG AS</a:t>
            </a:r>
          </a:p>
        </p:txBody>
      </p:sp>
    </p:spTree>
  </p:cSld>
  <p:clrMapOvr>
    <a:masterClrMapping xmlns:a="http://schemas.openxmlformats.org/drawingml/2006/main"/>
  </p:clrMapOvr>
</p:sld>
</file>