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91ba4c6f1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bc536d64f4425"/>
  </p:sldMasterIdLst>
  <p:sldIdLst>
    <p:sldId xmlns:r="http://schemas.openxmlformats.org/officeDocument/2006/relationships" id="256" r:id="R044e4b271e0e4deb"/>
    <p:sldId xmlns:r="http://schemas.openxmlformats.org/officeDocument/2006/relationships" id="257" r:id="R6f9ad738031b443f"/>
    <p:sldId xmlns:r="http://schemas.openxmlformats.org/officeDocument/2006/relationships" id="258" r:id="Ree8254c6b58b421e"/>
    <p:sldId xmlns:r="http://schemas.openxmlformats.org/officeDocument/2006/relationships" id="259" r:id="Ra3c3b6387d844aa8"/>
    <p:sldId xmlns:r="http://schemas.openxmlformats.org/officeDocument/2006/relationships" id="260" r:id="R11a4dc39d7ed489c"/>
    <p:sldId xmlns:r="http://schemas.openxmlformats.org/officeDocument/2006/relationships" id="261" r:id="R9eec1285145149f0"/>
    <p:sldId xmlns:r="http://schemas.openxmlformats.org/officeDocument/2006/relationships" id="262" r:id="R569df6e0b88f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bc536d64f4425" /><Relationship Type="http://schemas.openxmlformats.org/officeDocument/2006/relationships/slide" Target="/ppt/slides/slide1.xml" Id="R044e4b271e0e4deb" /><Relationship Type="http://schemas.openxmlformats.org/officeDocument/2006/relationships/slide" Target="/ppt/slides/slide2.xml" Id="R6f9ad738031b443f" /><Relationship Type="http://schemas.openxmlformats.org/officeDocument/2006/relationships/slide" Target="/ppt/slides/slide3.xml" Id="Ree8254c6b58b421e" /><Relationship Type="http://schemas.openxmlformats.org/officeDocument/2006/relationships/slide" Target="/ppt/slides/slide4.xml" Id="Ra3c3b6387d844aa8" /><Relationship Type="http://schemas.openxmlformats.org/officeDocument/2006/relationships/slide" Target="/ppt/slides/slide5.xml" Id="R11a4dc39d7ed489c" /><Relationship Type="http://schemas.openxmlformats.org/officeDocument/2006/relationships/slide" Target="/ppt/slides/slide6.xml" Id="R9eec1285145149f0" /><Relationship Type="http://schemas.openxmlformats.org/officeDocument/2006/relationships/slide" Target="/ppt/slides/slide7.xml" Id="R569df6e0b88f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9b4a6658c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2bc38882448af" /><Relationship Type="http://schemas.openxmlformats.org/officeDocument/2006/relationships/theme" Target="/ppt/slideMasters/theme/theme1.xml" Id="R5e5ecc413f30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2bc388824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90c6d0021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0072a84e9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89630b9e8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8beaabe05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c55413dae44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bedc8c704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57698ce8c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EDGAR BJORØY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 BJORØY HOLDING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691 948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31 531 085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32 054 846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BJORØY EDGAR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BJORØY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Kleppasjøen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921 005 245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BJORØY HOLDING AS</a:t>
            </a:r>
          </a:p>
        </p:txBody>
      </p:sp>
    </p:spTree>
  </p:cSld>
  <p:clrMapOvr>
    <a:masterClrMapping xmlns:a="http://schemas.openxmlformats.org/drawingml/2006/main"/>
  </p:clrMapOvr>
</p:sld>
</file>