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bf640c4ec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e07e4ea2d48c9"/>
  </p:sldMasterIdLst>
  <p:sldIdLst>
    <p:sldId xmlns:r="http://schemas.openxmlformats.org/officeDocument/2006/relationships" id="256" r:id="R2d67af03f90243c1"/>
    <p:sldId xmlns:r="http://schemas.openxmlformats.org/officeDocument/2006/relationships" id="257" r:id="R99347620255f4f93"/>
    <p:sldId xmlns:r="http://schemas.openxmlformats.org/officeDocument/2006/relationships" id="258" r:id="R310227937cfc4e2c"/>
    <p:sldId xmlns:r="http://schemas.openxmlformats.org/officeDocument/2006/relationships" id="259" r:id="R569ff85feb6f4ff5"/>
    <p:sldId xmlns:r="http://schemas.openxmlformats.org/officeDocument/2006/relationships" id="260" r:id="R3bac976a68374b7f"/>
    <p:sldId xmlns:r="http://schemas.openxmlformats.org/officeDocument/2006/relationships" id="261" r:id="R16688f1bb68942e9"/>
    <p:sldId xmlns:r="http://schemas.openxmlformats.org/officeDocument/2006/relationships" id="262" r:id="R98924dbf8de2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e07e4ea2d48c9" /><Relationship Type="http://schemas.openxmlformats.org/officeDocument/2006/relationships/slide" Target="/ppt/slides/slide1.xml" Id="R2d67af03f90243c1" /><Relationship Type="http://schemas.openxmlformats.org/officeDocument/2006/relationships/slide" Target="/ppt/slides/slide2.xml" Id="R99347620255f4f93" /><Relationship Type="http://schemas.openxmlformats.org/officeDocument/2006/relationships/slide" Target="/ppt/slides/slide3.xml" Id="R310227937cfc4e2c" /><Relationship Type="http://schemas.openxmlformats.org/officeDocument/2006/relationships/slide" Target="/ppt/slides/slide4.xml" Id="R569ff85feb6f4ff5" /><Relationship Type="http://schemas.openxmlformats.org/officeDocument/2006/relationships/slide" Target="/ppt/slides/slide5.xml" Id="R3bac976a68374b7f" /><Relationship Type="http://schemas.openxmlformats.org/officeDocument/2006/relationships/slide" Target="/ppt/slides/slide6.xml" Id="R16688f1bb68942e9" /><Relationship Type="http://schemas.openxmlformats.org/officeDocument/2006/relationships/slide" Target="/ppt/slides/slide7.xml" Id="R98924dbf8de2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7f8c7ba92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cdefad7f44477" /><Relationship Type="http://schemas.openxmlformats.org/officeDocument/2006/relationships/theme" Target="/ppt/slideMasters/theme/theme1.xml" Id="Re77eff1806f3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cdefad7f4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90bb8011d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4c53deed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de732aae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4e2d0cb1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842b18920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14f586ca5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be39d958a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COGNIA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−1 614 079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33 512 278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321 065 979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357 532 165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 –  57,0 %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SPITEN HOLDING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HOLDING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TRARIN AS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CHRITO AS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SPITEN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921 005 350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HOLDING AS</a:t>
            </a:r>
          </a:p>
        </p:txBody>
      </p:sp>
    </p:spTree>
  </p:cSld>
  <p:clrMapOvr>
    <a:masterClrMapping xmlns:a="http://schemas.openxmlformats.org/drawingml/2006/main"/>
  </p:clrMapOvr>
</p:sld>
</file>