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27b303cd65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561c8387d4fbb"/>
  </p:sldMasterIdLst>
  <p:sldIdLst>
    <p:sldId xmlns:r="http://schemas.openxmlformats.org/officeDocument/2006/relationships" id="256" r:id="Rac7fc0852b274fff"/>
    <p:sldId xmlns:r="http://schemas.openxmlformats.org/officeDocument/2006/relationships" id="257" r:id="Rd9c8fde830a44af4"/>
    <p:sldId xmlns:r="http://schemas.openxmlformats.org/officeDocument/2006/relationships" id="258" r:id="Re4f9f32d4d2a4a55"/>
    <p:sldId xmlns:r="http://schemas.openxmlformats.org/officeDocument/2006/relationships" id="259" r:id="R913e9098d49d4549"/>
    <p:sldId xmlns:r="http://schemas.openxmlformats.org/officeDocument/2006/relationships" id="260" r:id="R37009a07f88c4dc1"/>
    <p:sldId xmlns:r="http://schemas.openxmlformats.org/officeDocument/2006/relationships" id="261" r:id="Ra92cf0dae0c442e0"/>
    <p:sldId xmlns:r="http://schemas.openxmlformats.org/officeDocument/2006/relationships" id="262" r:id="R54433dcce558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561c8387d4fbb" /><Relationship Type="http://schemas.openxmlformats.org/officeDocument/2006/relationships/slide" Target="/ppt/slides/slide1.xml" Id="Rac7fc0852b274fff" /><Relationship Type="http://schemas.openxmlformats.org/officeDocument/2006/relationships/slide" Target="/ppt/slides/slide2.xml" Id="Rd9c8fde830a44af4" /><Relationship Type="http://schemas.openxmlformats.org/officeDocument/2006/relationships/slide" Target="/ppt/slides/slide3.xml" Id="Re4f9f32d4d2a4a55" /><Relationship Type="http://schemas.openxmlformats.org/officeDocument/2006/relationships/slide" Target="/ppt/slides/slide4.xml" Id="R913e9098d49d4549" /><Relationship Type="http://schemas.openxmlformats.org/officeDocument/2006/relationships/slide" Target="/ppt/slides/slide5.xml" Id="R37009a07f88c4dc1" /><Relationship Type="http://schemas.openxmlformats.org/officeDocument/2006/relationships/slide" Target="/ppt/slides/slide6.xml" Id="Ra92cf0dae0c442e0" /><Relationship Type="http://schemas.openxmlformats.org/officeDocument/2006/relationships/slide" Target="/ppt/slides/slide7.xml" Id="R54433dcce558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215926f4e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60e320244b8d" /><Relationship Type="http://schemas.openxmlformats.org/officeDocument/2006/relationships/theme" Target="/ppt/slideMasters/theme/theme1.xml" Id="Rf8f572f36c1b42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4260e32024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75972cff6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487d2d313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9e72a57bf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113bc3fa3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9876de909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8183698514b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bf699b19d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YSTHOLMEN FELLES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YSTHOLMEN FELLES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−4 605 873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8 095 629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204 119 107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208 706 974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WILLUMSEN GRIEG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WILLUMSEN GRIEG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WILLUMSEN GRIEG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THOME GRIEG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GRIEG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921 021 135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YSTHOLMEN FELLES AS</a:t>
            </a:r>
          </a:p>
        </p:txBody>
      </p:sp>
    </p:spTree>
  </p:cSld>
  <p:clrMapOvr>
    <a:masterClrMapping xmlns:a="http://schemas.openxmlformats.org/drawingml/2006/main"/>
  </p:clrMapOvr>
</p:sld>
</file>