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2a24c30d94f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6e55fd5234d38"/>
  </p:sldMasterIdLst>
  <p:sldIdLst>
    <p:sldId xmlns:r="http://schemas.openxmlformats.org/officeDocument/2006/relationships" id="256" r:id="R560a1dd486684c4d"/>
    <p:sldId xmlns:r="http://schemas.openxmlformats.org/officeDocument/2006/relationships" id="257" r:id="R16779e55393a4da6"/>
    <p:sldId xmlns:r="http://schemas.openxmlformats.org/officeDocument/2006/relationships" id="258" r:id="Rd3b41306d3fa476d"/>
    <p:sldId xmlns:r="http://schemas.openxmlformats.org/officeDocument/2006/relationships" id="259" r:id="Rb7fb74994a254256"/>
    <p:sldId xmlns:r="http://schemas.openxmlformats.org/officeDocument/2006/relationships" id="260" r:id="R92b4ae1b876441d7"/>
    <p:sldId xmlns:r="http://schemas.openxmlformats.org/officeDocument/2006/relationships" id="261" r:id="R34d191c6863342a9"/>
    <p:sldId xmlns:r="http://schemas.openxmlformats.org/officeDocument/2006/relationships" id="262" r:id="Rb0b00c057ded45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6e55fd5234d38" /><Relationship Type="http://schemas.openxmlformats.org/officeDocument/2006/relationships/slide" Target="/ppt/slides/slide1.xml" Id="R560a1dd486684c4d" /><Relationship Type="http://schemas.openxmlformats.org/officeDocument/2006/relationships/slide" Target="/ppt/slides/slide2.xml" Id="R16779e55393a4da6" /><Relationship Type="http://schemas.openxmlformats.org/officeDocument/2006/relationships/slide" Target="/ppt/slides/slide3.xml" Id="Rd3b41306d3fa476d" /><Relationship Type="http://schemas.openxmlformats.org/officeDocument/2006/relationships/slide" Target="/ppt/slides/slide4.xml" Id="Rb7fb74994a254256" /><Relationship Type="http://schemas.openxmlformats.org/officeDocument/2006/relationships/slide" Target="/ppt/slides/slide5.xml" Id="R92b4ae1b876441d7" /><Relationship Type="http://schemas.openxmlformats.org/officeDocument/2006/relationships/slide" Target="/ppt/slides/slide6.xml" Id="R34d191c6863342a9" /><Relationship Type="http://schemas.openxmlformats.org/officeDocument/2006/relationships/slide" Target="/ppt/slides/slide7.xml" Id="Rb0b00c057ded45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670f9d17b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7188ab3a54037" /><Relationship Type="http://schemas.openxmlformats.org/officeDocument/2006/relationships/theme" Target="/ppt/slideMasters/theme/theme1.xml" Id="Rc6066d6bc697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87188ab3a540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8d05b707c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345066b4945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5d43729c7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3a63e643f4f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3150ad61244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b7bb8c8b74b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8c71f926e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JOACHIM WG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JOACHIM WG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WG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JOACHIM WG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JOACHIM WG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JOACHIM WG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9 848 335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152 803 230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163 154 350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JOACHIM WG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WILLUMSEN GRIEG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WILLUMSEN GRIEG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JOACHIM WG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921 021 232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JOACHIM WG AS</a:t>
            </a:r>
          </a:p>
        </p:txBody>
      </p:sp>
    </p:spTree>
  </p:cSld>
  <p:clrMapOvr>
    <a:masterClrMapping xmlns:a="http://schemas.openxmlformats.org/drawingml/2006/main"/>
  </p:clrMapOvr>
</p:sld>
</file>