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3bc284576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255affaf04d51"/>
  </p:sldMasterIdLst>
  <p:sldIdLst>
    <p:sldId xmlns:r="http://schemas.openxmlformats.org/officeDocument/2006/relationships" id="256" r:id="R675a91add3014ee1"/>
    <p:sldId xmlns:r="http://schemas.openxmlformats.org/officeDocument/2006/relationships" id="257" r:id="R3d082d846c494fe4"/>
    <p:sldId xmlns:r="http://schemas.openxmlformats.org/officeDocument/2006/relationships" id="258" r:id="R4e53510059c14a79"/>
    <p:sldId xmlns:r="http://schemas.openxmlformats.org/officeDocument/2006/relationships" id="259" r:id="Rd75260288fd84e8b"/>
    <p:sldId xmlns:r="http://schemas.openxmlformats.org/officeDocument/2006/relationships" id="260" r:id="R7e3413fa1aaa435d"/>
    <p:sldId xmlns:r="http://schemas.openxmlformats.org/officeDocument/2006/relationships" id="261" r:id="Rca3c836166b34854"/>
    <p:sldId xmlns:r="http://schemas.openxmlformats.org/officeDocument/2006/relationships" id="262" r:id="R30b64226bd4b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255affaf04d51" /><Relationship Type="http://schemas.openxmlformats.org/officeDocument/2006/relationships/slide" Target="/ppt/slides/slide1.xml" Id="R675a91add3014ee1" /><Relationship Type="http://schemas.openxmlformats.org/officeDocument/2006/relationships/slide" Target="/ppt/slides/slide2.xml" Id="R3d082d846c494fe4" /><Relationship Type="http://schemas.openxmlformats.org/officeDocument/2006/relationships/slide" Target="/ppt/slides/slide3.xml" Id="R4e53510059c14a79" /><Relationship Type="http://schemas.openxmlformats.org/officeDocument/2006/relationships/slide" Target="/ppt/slides/slide4.xml" Id="Rd75260288fd84e8b" /><Relationship Type="http://schemas.openxmlformats.org/officeDocument/2006/relationships/slide" Target="/ppt/slides/slide5.xml" Id="R7e3413fa1aaa435d" /><Relationship Type="http://schemas.openxmlformats.org/officeDocument/2006/relationships/slide" Target="/ppt/slides/slide6.xml" Id="Rca3c836166b34854" /><Relationship Type="http://schemas.openxmlformats.org/officeDocument/2006/relationships/slide" Target="/ppt/slides/slide7.xml" Id="R30b64226bd4b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63b85a82b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3c7a5ba94371" /><Relationship Type="http://schemas.openxmlformats.org/officeDocument/2006/relationships/theme" Target="/ppt/slideMasters/theme/theme1.xml" Id="R19565c8830c1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f3c7a5ba9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813bcb34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223e23d6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6422f3a6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a556c115c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a776b9222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ba80fea87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88e8b6e7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GRYTHE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14 880 032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GRYTHE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GRYTHE OLE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921 025 149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GRYTHE HOLDING AS</a:t>
            </a:r>
          </a:p>
        </p:txBody>
      </p:sp>
    </p:spTree>
  </p:cSld>
  <p:clrMapOvr>
    <a:masterClrMapping xmlns:a="http://schemas.openxmlformats.org/drawingml/2006/main"/>
  </p:clrMapOvr>
</p:sld>
</file>