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9bd467985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d8dd0ed314cd5"/>
  </p:sldMasterIdLst>
  <p:sldIdLst>
    <p:sldId xmlns:r="http://schemas.openxmlformats.org/officeDocument/2006/relationships" id="256" r:id="R0864d747d98b4ec3"/>
    <p:sldId xmlns:r="http://schemas.openxmlformats.org/officeDocument/2006/relationships" id="257" r:id="R05365ca607f34c6c"/>
    <p:sldId xmlns:r="http://schemas.openxmlformats.org/officeDocument/2006/relationships" id="258" r:id="R09488b39e5b14bb9"/>
    <p:sldId xmlns:r="http://schemas.openxmlformats.org/officeDocument/2006/relationships" id="259" r:id="Ree4fa7eb06234288"/>
    <p:sldId xmlns:r="http://schemas.openxmlformats.org/officeDocument/2006/relationships" id="260" r:id="R1e1a4e46b5374c6d"/>
    <p:sldId xmlns:r="http://schemas.openxmlformats.org/officeDocument/2006/relationships" id="261" r:id="Rcfc1bdca7a84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d8dd0ed314cd5" /><Relationship Type="http://schemas.openxmlformats.org/officeDocument/2006/relationships/slide" Target="/ppt/slides/slide1.xml" Id="R0864d747d98b4ec3" /><Relationship Type="http://schemas.openxmlformats.org/officeDocument/2006/relationships/slide" Target="/ppt/slides/slide2.xml" Id="R05365ca607f34c6c" /><Relationship Type="http://schemas.openxmlformats.org/officeDocument/2006/relationships/slide" Target="/ppt/slides/slide3.xml" Id="R09488b39e5b14bb9" /><Relationship Type="http://schemas.openxmlformats.org/officeDocument/2006/relationships/slide" Target="/ppt/slides/slide4.xml" Id="Ree4fa7eb06234288" /><Relationship Type="http://schemas.openxmlformats.org/officeDocument/2006/relationships/slide" Target="/ppt/slides/slide5.xml" Id="R1e1a4e46b5374c6d" /><Relationship Type="http://schemas.openxmlformats.org/officeDocument/2006/relationships/slide" Target="/ppt/slides/slide6.xml" Id="Rcfc1bdca7a84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65ab15266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7f56e3a44963" /><Relationship Type="http://schemas.openxmlformats.org/officeDocument/2006/relationships/theme" Target="/ppt/slideMasters/theme/theme1.xml" Id="R8cade88d3bb1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f7f56e3a4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6db7e8de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0ec3ef20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78724e6e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12ff0d86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038462c9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e6b07fc2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JØRGEN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JØRGEN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JØRGEN AS</a:t>
            </a:r>
          </a:p>
        </p:txBody>
      </p:sp>
    </p:spTree>
  </p:cSld>
  <p:clrMapOvr>
    <a:masterClrMapping xmlns:a="http://schemas.openxmlformats.org/drawingml/2006/main"/>
  </p:clrMapOvr>
</p:sld>
</file>