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9500e6d4d34b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3f217c3bed4096"/>
  </p:sldMasterIdLst>
  <p:sldIdLst>
    <p:sldId xmlns:r="http://schemas.openxmlformats.org/officeDocument/2006/relationships" id="256" r:id="Rd5e01c172ada47f2"/>
    <p:sldId xmlns:r="http://schemas.openxmlformats.org/officeDocument/2006/relationships" id="257" r:id="R1753877594cd4108"/>
    <p:sldId xmlns:r="http://schemas.openxmlformats.org/officeDocument/2006/relationships" id="258" r:id="Re1d2c6e68005417a"/>
    <p:sldId xmlns:r="http://schemas.openxmlformats.org/officeDocument/2006/relationships" id="259" r:id="R496690b30382464b"/>
    <p:sldId xmlns:r="http://schemas.openxmlformats.org/officeDocument/2006/relationships" id="260" r:id="Rddb778c8891140f4"/>
    <p:sldId xmlns:r="http://schemas.openxmlformats.org/officeDocument/2006/relationships" id="261" r:id="R0c6ce179ddc843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f217c3bed4096" /><Relationship Type="http://schemas.openxmlformats.org/officeDocument/2006/relationships/slide" Target="/ppt/slides/slide1.xml" Id="Rd5e01c172ada47f2" /><Relationship Type="http://schemas.openxmlformats.org/officeDocument/2006/relationships/slide" Target="/ppt/slides/slide2.xml" Id="R1753877594cd4108" /><Relationship Type="http://schemas.openxmlformats.org/officeDocument/2006/relationships/slide" Target="/ppt/slides/slide3.xml" Id="Re1d2c6e68005417a" /><Relationship Type="http://schemas.openxmlformats.org/officeDocument/2006/relationships/slide" Target="/ppt/slides/slide4.xml" Id="R496690b30382464b" /><Relationship Type="http://schemas.openxmlformats.org/officeDocument/2006/relationships/slide" Target="/ppt/slides/slide5.xml" Id="Rddb778c8891140f4" /><Relationship Type="http://schemas.openxmlformats.org/officeDocument/2006/relationships/slide" Target="/ppt/slides/slide6.xml" Id="R0c6ce179ddc843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bf390fe5048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20d8c755f4903" /><Relationship Type="http://schemas.openxmlformats.org/officeDocument/2006/relationships/theme" Target="/ppt/slideMasters/theme/theme1.xml" Id="R5d1cbf2d4c974d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320d8c755f49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9c5c3a57049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80735daaf4a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b81aed33443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c21d114b645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076d0c31b47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8de0bf79b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RB INVESTOR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921 029 721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