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e315b860f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cacffab874f5c"/>
  </p:sldMasterIdLst>
  <p:sldIdLst>
    <p:sldId xmlns:r="http://schemas.openxmlformats.org/officeDocument/2006/relationships" id="256" r:id="Rbc6ac94489184ac2"/>
    <p:sldId xmlns:r="http://schemas.openxmlformats.org/officeDocument/2006/relationships" id="257" r:id="R60e84eeeec114e43"/>
    <p:sldId xmlns:r="http://schemas.openxmlformats.org/officeDocument/2006/relationships" id="258" r:id="Reeda70359d144cd7"/>
    <p:sldId xmlns:r="http://schemas.openxmlformats.org/officeDocument/2006/relationships" id="259" r:id="Ra13340f5c8d34bf9"/>
    <p:sldId xmlns:r="http://schemas.openxmlformats.org/officeDocument/2006/relationships" id="260" r:id="Re954c21f48bc4e48"/>
    <p:sldId xmlns:r="http://schemas.openxmlformats.org/officeDocument/2006/relationships" id="261" r:id="R71c69cf1a1904cd8"/>
    <p:sldId xmlns:r="http://schemas.openxmlformats.org/officeDocument/2006/relationships" id="262" r:id="R6d2c2a527f8c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cacffab874f5c" /><Relationship Type="http://schemas.openxmlformats.org/officeDocument/2006/relationships/slide" Target="/ppt/slides/slide1.xml" Id="Rbc6ac94489184ac2" /><Relationship Type="http://schemas.openxmlformats.org/officeDocument/2006/relationships/slide" Target="/ppt/slides/slide2.xml" Id="R60e84eeeec114e43" /><Relationship Type="http://schemas.openxmlformats.org/officeDocument/2006/relationships/slide" Target="/ppt/slides/slide3.xml" Id="Reeda70359d144cd7" /><Relationship Type="http://schemas.openxmlformats.org/officeDocument/2006/relationships/slide" Target="/ppt/slides/slide4.xml" Id="Ra13340f5c8d34bf9" /><Relationship Type="http://schemas.openxmlformats.org/officeDocument/2006/relationships/slide" Target="/ppt/slides/slide5.xml" Id="Re954c21f48bc4e48" /><Relationship Type="http://schemas.openxmlformats.org/officeDocument/2006/relationships/slide" Target="/ppt/slides/slide6.xml" Id="R71c69cf1a1904cd8" /><Relationship Type="http://schemas.openxmlformats.org/officeDocument/2006/relationships/slide" Target="/ppt/slides/slide7.xml" Id="R6d2c2a527f8c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230782406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79c89c7c48b6" /><Relationship Type="http://schemas.openxmlformats.org/officeDocument/2006/relationships/theme" Target="/ppt/slideMasters/theme/theme1.xml" Id="R34afe601b15f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079c89c7c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2e1e9f99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e2a692b8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0e1fe1f86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09628e6ce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dd4b59fc9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02a6d6c584e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c0f0d1d7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223 027 773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2 284 749 510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2 325 864 606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BUSINESS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 INVESTOR AS</a:t>
            </a:r>
          </a:p>
        </p:txBody>
      </p:sp>
    </p:spTree>
  </p:cSld>
  <p:clrMapOvr>
    <a:masterClrMapping xmlns:a="http://schemas.openxmlformats.org/drawingml/2006/main"/>
  </p:clrMapOvr>
</p:sld>
</file>