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394b340d0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84a208194475d"/>
  </p:sldMasterIdLst>
  <p:sldIdLst>
    <p:sldId xmlns:r="http://schemas.openxmlformats.org/officeDocument/2006/relationships" id="256" r:id="R3e1eebee7a72470e"/>
    <p:sldId xmlns:r="http://schemas.openxmlformats.org/officeDocument/2006/relationships" id="257" r:id="Rfee4b5c043164246"/>
    <p:sldId xmlns:r="http://schemas.openxmlformats.org/officeDocument/2006/relationships" id="258" r:id="Rd89d454a0ef04cd9"/>
    <p:sldId xmlns:r="http://schemas.openxmlformats.org/officeDocument/2006/relationships" id="259" r:id="R13c14347c166461f"/>
    <p:sldId xmlns:r="http://schemas.openxmlformats.org/officeDocument/2006/relationships" id="260" r:id="R1952419cb56b4b6b"/>
    <p:sldId xmlns:r="http://schemas.openxmlformats.org/officeDocument/2006/relationships" id="261" r:id="Re8e0c749b39d438b"/>
    <p:sldId xmlns:r="http://schemas.openxmlformats.org/officeDocument/2006/relationships" id="262" r:id="R6572436cb0e2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84a208194475d" /><Relationship Type="http://schemas.openxmlformats.org/officeDocument/2006/relationships/slide" Target="/ppt/slides/slide1.xml" Id="R3e1eebee7a72470e" /><Relationship Type="http://schemas.openxmlformats.org/officeDocument/2006/relationships/slide" Target="/ppt/slides/slide2.xml" Id="Rfee4b5c043164246" /><Relationship Type="http://schemas.openxmlformats.org/officeDocument/2006/relationships/slide" Target="/ppt/slides/slide3.xml" Id="Rd89d454a0ef04cd9" /><Relationship Type="http://schemas.openxmlformats.org/officeDocument/2006/relationships/slide" Target="/ppt/slides/slide4.xml" Id="R13c14347c166461f" /><Relationship Type="http://schemas.openxmlformats.org/officeDocument/2006/relationships/slide" Target="/ppt/slides/slide5.xml" Id="R1952419cb56b4b6b" /><Relationship Type="http://schemas.openxmlformats.org/officeDocument/2006/relationships/slide" Target="/ppt/slides/slide6.xml" Id="Re8e0c749b39d438b" /><Relationship Type="http://schemas.openxmlformats.org/officeDocument/2006/relationships/slide" Target="/ppt/slides/slide7.xml" Id="R6572436cb0e2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291a5f70d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e7e7ac0c74ed4" /><Relationship Type="http://schemas.openxmlformats.org/officeDocument/2006/relationships/theme" Target="/ppt/slideMasters/theme/theme1.xml" Id="R06ceef639cfb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e7e7ac0c7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24c4cb423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5d388193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c294c064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119061289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327e3a4f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5fdfe5b94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150e649d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BENEDICTE WG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BENEDICTE WG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BENEDICTE WG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BENEDICTE WG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BENEDICTE WG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9 476 175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126 886 757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135 774 271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BENEDICTE WG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WILLUMSEN GRIEG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BENEDICTE WG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921 036 205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BENEDICTE WG AS</a:t>
            </a:r>
          </a:p>
        </p:txBody>
      </p:sp>
    </p:spTree>
  </p:cSld>
  <p:clrMapOvr>
    <a:masterClrMapping xmlns:a="http://schemas.openxmlformats.org/drawingml/2006/main"/>
  </p:clrMapOvr>
</p:sld>
</file>