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971ff4958643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1251ca542f464c"/>
  </p:sldMasterIdLst>
  <p:sldIdLst>
    <p:sldId xmlns:r="http://schemas.openxmlformats.org/officeDocument/2006/relationships" id="256" r:id="Ref2b7e986f6b4800"/>
    <p:sldId xmlns:r="http://schemas.openxmlformats.org/officeDocument/2006/relationships" id="257" r:id="R31ac903d8d0f4499"/>
    <p:sldId xmlns:r="http://schemas.openxmlformats.org/officeDocument/2006/relationships" id="258" r:id="R6702c078ffb348b5"/>
    <p:sldId xmlns:r="http://schemas.openxmlformats.org/officeDocument/2006/relationships" id="259" r:id="R4ca333a0089d43d8"/>
    <p:sldId xmlns:r="http://schemas.openxmlformats.org/officeDocument/2006/relationships" id="260" r:id="R1c07961333494019"/>
    <p:sldId xmlns:r="http://schemas.openxmlformats.org/officeDocument/2006/relationships" id="261" r:id="R0072829e97ee456c"/>
    <p:sldId xmlns:r="http://schemas.openxmlformats.org/officeDocument/2006/relationships" id="262" r:id="Rce8df33491794f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1251ca542f464c" /><Relationship Type="http://schemas.openxmlformats.org/officeDocument/2006/relationships/slide" Target="/ppt/slides/slide1.xml" Id="Ref2b7e986f6b4800" /><Relationship Type="http://schemas.openxmlformats.org/officeDocument/2006/relationships/slide" Target="/ppt/slides/slide2.xml" Id="R31ac903d8d0f4499" /><Relationship Type="http://schemas.openxmlformats.org/officeDocument/2006/relationships/slide" Target="/ppt/slides/slide3.xml" Id="R6702c078ffb348b5" /><Relationship Type="http://schemas.openxmlformats.org/officeDocument/2006/relationships/slide" Target="/ppt/slides/slide4.xml" Id="R4ca333a0089d43d8" /><Relationship Type="http://schemas.openxmlformats.org/officeDocument/2006/relationships/slide" Target="/ppt/slides/slide5.xml" Id="R1c07961333494019" /><Relationship Type="http://schemas.openxmlformats.org/officeDocument/2006/relationships/slide" Target="/ppt/slides/slide6.xml" Id="R0072829e97ee456c" /><Relationship Type="http://schemas.openxmlformats.org/officeDocument/2006/relationships/slide" Target="/ppt/slides/slide7.xml" Id="Rce8df33491794f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7070d942994c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9c472c68a4fbc" /><Relationship Type="http://schemas.openxmlformats.org/officeDocument/2006/relationships/theme" Target="/ppt/slideMasters/theme/theme1.xml" Id="R490de3b33c0a43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b9c472c68a4f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efa8618394d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459ad5e7344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6340f2ed34f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62e7adf854e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382e41d034b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79085249042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5be26017c45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FIXERA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FIXERA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FIXERA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FIXERA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FIXERA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FIXERA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13 139 388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886 344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813 397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272 277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3 665 461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FIXERA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RUTKAUSKAS POVILAS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FIXERA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Maridalsveien 205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921 038 739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FIXERA AS</a:t>
            </a:r>
          </a:p>
        </p:txBody>
      </p:sp>
    </p:spTree>
  </p:cSld>
  <p:clrMapOvr>
    <a:masterClrMapping xmlns:a="http://schemas.openxmlformats.org/drawingml/2006/main"/>
  </p:clrMapOvr>
</p:sld>
</file>