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280177404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2c15a34e2405f"/>
  </p:sldMasterIdLst>
  <p:sldIdLst>
    <p:sldId xmlns:r="http://schemas.openxmlformats.org/officeDocument/2006/relationships" id="256" r:id="Rf3b5487f288f4745"/>
    <p:sldId xmlns:r="http://schemas.openxmlformats.org/officeDocument/2006/relationships" id="257" r:id="R20a80c5b64764ca2"/>
    <p:sldId xmlns:r="http://schemas.openxmlformats.org/officeDocument/2006/relationships" id="258" r:id="Rd0cbaadd217748bb"/>
    <p:sldId xmlns:r="http://schemas.openxmlformats.org/officeDocument/2006/relationships" id="259" r:id="R27d27b811a7342b2"/>
    <p:sldId xmlns:r="http://schemas.openxmlformats.org/officeDocument/2006/relationships" id="260" r:id="R3c305f766c0f41d4"/>
    <p:sldId xmlns:r="http://schemas.openxmlformats.org/officeDocument/2006/relationships" id="261" r:id="R853e5760a04e4b5e"/>
    <p:sldId xmlns:r="http://schemas.openxmlformats.org/officeDocument/2006/relationships" id="262" r:id="R2c54d66c21b8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2c15a34e2405f" /><Relationship Type="http://schemas.openxmlformats.org/officeDocument/2006/relationships/slide" Target="/ppt/slides/slide1.xml" Id="Rf3b5487f288f4745" /><Relationship Type="http://schemas.openxmlformats.org/officeDocument/2006/relationships/slide" Target="/ppt/slides/slide2.xml" Id="R20a80c5b64764ca2" /><Relationship Type="http://schemas.openxmlformats.org/officeDocument/2006/relationships/slide" Target="/ppt/slides/slide3.xml" Id="Rd0cbaadd217748bb" /><Relationship Type="http://schemas.openxmlformats.org/officeDocument/2006/relationships/slide" Target="/ppt/slides/slide4.xml" Id="R27d27b811a7342b2" /><Relationship Type="http://schemas.openxmlformats.org/officeDocument/2006/relationships/slide" Target="/ppt/slides/slide5.xml" Id="R3c305f766c0f41d4" /><Relationship Type="http://schemas.openxmlformats.org/officeDocument/2006/relationships/slide" Target="/ppt/slides/slide6.xml" Id="R853e5760a04e4b5e" /><Relationship Type="http://schemas.openxmlformats.org/officeDocument/2006/relationships/slide" Target="/ppt/slides/slide7.xml" Id="R2c54d66c21b8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136530106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e95fdaa784495" /><Relationship Type="http://schemas.openxmlformats.org/officeDocument/2006/relationships/theme" Target="/ppt/slideMasters/theme/theme1.xml" Id="Rd9f1eea7007d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e95fdaa78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5f3b4f88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7bf326b5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8b780d99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547ad2905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9e4cf7da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212864a3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0e2b420e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GAASLAND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GAASLAND HOLDING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8 968 652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GAASLAND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921 039 360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GAASLAND HOLDING AS</a:t>
            </a:r>
          </a:p>
        </p:txBody>
      </p:sp>
    </p:spTree>
  </p:cSld>
  <p:clrMapOvr>
    <a:masterClrMapping xmlns:a="http://schemas.openxmlformats.org/drawingml/2006/main"/>
  </p:clrMapOvr>
</p:sld>
</file>