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2c3f9bd0b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06a3379114c07"/>
  </p:sldMasterIdLst>
  <p:sldIdLst>
    <p:sldId xmlns:r="http://schemas.openxmlformats.org/officeDocument/2006/relationships" id="256" r:id="R1fdd1c483a4b4e9c"/>
    <p:sldId xmlns:r="http://schemas.openxmlformats.org/officeDocument/2006/relationships" id="257" r:id="R1d44bdda492f458e"/>
    <p:sldId xmlns:r="http://schemas.openxmlformats.org/officeDocument/2006/relationships" id="258" r:id="Ref870c9022474864"/>
    <p:sldId xmlns:r="http://schemas.openxmlformats.org/officeDocument/2006/relationships" id="259" r:id="Rc3ff2138f9444045"/>
    <p:sldId xmlns:r="http://schemas.openxmlformats.org/officeDocument/2006/relationships" id="260" r:id="Rbb2e41065be44337"/>
    <p:sldId xmlns:r="http://schemas.openxmlformats.org/officeDocument/2006/relationships" id="261" r:id="R06dc48bb673242a2"/>
    <p:sldId xmlns:r="http://schemas.openxmlformats.org/officeDocument/2006/relationships" id="262" r:id="Rc5e7c094080c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06a3379114c07" /><Relationship Type="http://schemas.openxmlformats.org/officeDocument/2006/relationships/slide" Target="/ppt/slides/slide1.xml" Id="R1fdd1c483a4b4e9c" /><Relationship Type="http://schemas.openxmlformats.org/officeDocument/2006/relationships/slide" Target="/ppt/slides/slide2.xml" Id="R1d44bdda492f458e" /><Relationship Type="http://schemas.openxmlformats.org/officeDocument/2006/relationships/slide" Target="/ppt/slides/slide3.xml" Id="Ref870c9022474864" /><Relationship Type="http://schemas.openxmlformats.org/officeDocument/2006/relationships/slide" Target="/ppt/slides/slide4.xml" Id="Rc3ff2138f9444045" /><Relationship Type="http://schemas.openxmlformats.org/officeDocument/2006/relationships/slide" Target="/ppt/slides/slide5.xml" Id="Rbb2e41065be44337" /><Relationship Type="http://schemas.openxmlformats.org/officeDocument/2006/relationships/slide" Target="/ppt/slides/slide6.xml" Id="R06dc48bb673242a2" /><Relationship Type="http://schemas.openxmlformats.org/officeDocument/2006/relationships/slide" Target="/ppt/slides/slide7.xml" Id="Rc5e7c094080c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38aeb9153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b5e775fc14ef3" /><Relationship Type="http://schemas.openxmlformats.org/officeDocument/2006/relationships/theme" Target="/ppt/slideMasters/theme/theme1.xml" Id="R7100138d3b48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b5e775fc1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0dadd29a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8a6f7946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4b6d9b4f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cfa66912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7310bacf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016f4c25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710db5ac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BYGGTEKNIKER SVEINUNG KRONSTAD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BYGGTEKNIKER SVEINUNG KRONSTAD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KRONSTAD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sveinung@kronstad.com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byggteknikeren.no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921 039 808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BYGGTEKNIKER SVEINUNG KRONSTAD AS</a:t>
            </a:r>
          </a:p>
        </p:txBody>
      </p:sp>
    </p:spTree>
  </p:cSld>
  <p:clrMapOvr>
    <a:masterClrMapping xmlns:a="http://schemas.openxmlformats.org/drawingml/2006/main"/>
  </p:clrMapOvr>
</p:sld>
</file>