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c7543833e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b35baf976f44d7"/>
  </p:sldMasterIdLst>
  <p:sldIdLst>
    <p:sldId xmlns:r="http://schemas.openxmlformats.org/officeDocument/2006/relationships" id="256" r:id="R29dc25dabf1c4361"/>
    <p:sldId xmlns:r="http://schemas.openxmlformats.org/officeDocument/2006/relationships" id="257" r:id="Re8ed0496be2f4ff3"/>
    <p:sldId xmlns:r="http://schemas.openxmlformats.org/officeDocument/2006/relationships" id="258" r:id="Rae2d83e1e9c146df"/>
    <p:sldId xmlns:r="http://schemas.openxmlformats.org/officeDocument/2006/relationships" id="259" r:id="R7538194743654c3e"/>
    <p:sldId xmlns:r="http://schemas.openxmlformats.org/officeDocument/2006/relationships" id="260" r:id="R63146af3a6b44f37"/>
    <p:sldId xmlns:r="http://schemas.openxmlformats.org/officeDocument/2006/relationships" id="261" r:id="Rf493168e0efc4131"/>
    <p:sldId xmlns:r="http://schemas.openxmlformats.org/officeDocument/2006/relationships" id="262" r:id="R12aa8732d472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35baf976f44d7" /><Relationship Type="http://schemas.openxmlformats.org/officeDocument/2006/relationships/slide" Target="/ppt/slides/slide1.xml" Id="R29dc25dabf1c4361" /><Relationship Type="http://schemas.openxmlformats.org/officeDocument/2006/relationships/slide" Target="/ppt/slides/slide2.xml" Id="Re8ed0496be2f4ff3" /><Relationship Type="http://schemas.openxmlformats.org/officeDocument/2006/relationships/slide" Target="/ppt/slides/slide3.xml" Id="Rae2d83e1e9c146df" /><Relationship Type="http://schemas.openxmlformats.org/officeDocument/2006/relationships/slide" Target="/ppt/slides/slide4.xml" Id="R7538194743654c3e" /><Relationship Type="http://schemas.openxmlformats.org/officeDocument/2006/relationships/slide" Target="/ppt/slides/slide5.xml" Id="R63146af3a6b44f37" /><Relationship Type="http://schemas.openxmlformats.org/officeDocument/2006/relationships/slide" Target="/ppt/slides/slide6.xml" Id="Rf493168e0efc4131" /><Relationship Type="http://schemas.openxmlformats.org/officeDocument/2006/relationships/slide" Target="/ppt/slides/slide7.xml" Id="R12aa8732d472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dfc830b0c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c1e2ba4e4509" /><Relationship Type="http://schemas.openxmlformats.org/officeDocument/2006/relationships/theme" Target="/ppt/slideMasters/theme/theme1.xml" Id="Ra0eb628ff1f64a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5c1e2ba4e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2f6ba9cf7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c0ba0c6ef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6c6082fad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17a886b0a43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c05ddf1c7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6f92e33b843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d0d8ff595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AKSJELAG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AKSJELAG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1 778 270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HORGHAGEN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STAI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WIBE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HOVIN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FREMO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MORTENSEN LUND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921 041 004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