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81f60fa55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f99dfd6ea4482"/>
  </p:sldMasterIdLst>
  <p:sldIdLst>
    <p:sldId xmlns:r="http://schemas.openxmlformats.org/officeDocument/2006/relationships" id="256" r:id="R46b9a9d7bfb643c6"/>
    <p:sldId xmlns:r="http://schemas.openxmlformats.org/officeDocument/2006/relationships" id="257" r:id="R7c5e2058d29c4c06"/>
    <p:sldId xmlns:r="http://schemas.openxmlformats.org/officeDocument/2006/relationships" id="258" r:id="R875ddfaa43d64952"/>
    <p:sldId xmlns:r="http://schemas.openxmlformats.org/officeDocument/2006/relationships" id="259" r:id="R739b69fecf074dc6"/>
    <p:sldId xmlns:r="http://schemas.openxmlformats.org/officeDocument/2006/relationships" id="260" r:id="Rddca02da6e08445d"/>
    <p:sldId xmlns:r="http://schemas.openxmlformats.org/officeDocument/2006/relationships" id="261" r:id="Rf7ba870bcf0c4eb4"/>
    <p:sldId xmlns:r="http://schemas.openxmlformats.org/officeDocument/2006/relationships" id="262" r:id="R7f94c2023220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f99dfd6ea4482" /><Relationship Type="http://schemas.openxmlformats.org/officeDocument/2006/relationships/slide" Target="/ppt/slides/slide1.xml" Id="R46b9a9d7bfb643c6" /><Relationship Type="http://schemas.openxmlformats.org/officeDocument/2006/relationships/slide" Target="/ppt/slides/slide2.xml" Id="R7c5e2058d29c4c06" /><Relationship Type="http://schemas.openxmlformats.org/officeDocument/2006/relationships/slide" Target="/ppt/slides/slide3.xml" Id="R875ddfaa43d64952" /><Relationship Type="http://schemas.openxmlformats.org/officeDocument/2006/relationships/slide" Target="/ppt/slides/slide4.xml" Id="R739b69fecf074dc6" /><Relationship Type="http://schemas.openxmlformats.org/officeDocument/2006/relationships/slide" Target="/ppt/slides/slide5.xml" Id="Rddca02da6e08445d" /><Relationship Type="http://schemas.openxmlformats.org/officeDocument/2006/relationships/slide" Target="/ppt/slides/slide6.xml" Id="Rf7ba870bcf0c4eb4" /><Relationship Type="http://schemas.openxmlformats.org/officeDocument/2006/relationships/slide" Target="/ppt/slides/slide7.xml" Id="R7f94c2023220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a66e85c4e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0659587144bd6" /><Relationship Type="http://schemas.openxmlformats.org/officeDocument/2006/relationships/theme" Target="/ppt/slideMasters/theme/theme1.xml" Id="R5cd71b6ed0f4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065958714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031d0164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6a64e0fa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fbc21f6d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fb2bd134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485575cd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fd9afefbd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a2db8022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IVERSEN DATA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DATA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11 496 639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65 807 292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68 561 349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TORE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Torneroseveien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921 045 034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DATA HOLDING AS</a:t>
            </a:r>
          </a:p>
        </p:txBody>
      </p:sp>
    </p:spTree>
  </p:cSld>
  <p:clrMapOvr>
    <a:masterClrMapping xmlns:a="http://schemas.openxmlformats.org/drawingml/2006/main"/>
  </p:clrMapOvr>
</p:sld>
</file>