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5cb2655f1a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ffb951b744e87"/>
  </p:sldMasterIdLst>
  <p:sldIdLst>
    <p:sldId xmlns:r="http://schemas.openxmlformats.org/officeDocument/2006/relationships" id="256" r:id="R4e88d64039914cef"/>
    <p:sldId xmlns:r="http://schemas.openxmlformats.org/officeDocument/2006/relationships" id="257" r:id="R9cb9a61fcf4442cc"/>
    <p:sldId xmlns:r="http://schemas.openxmlformats.org/officeDocument/2006/relationships" id="258" r:id="Rf8fd8ebe16e84b62"/>
    <p:sldId xmlns:r="http://schemas.openxmlformats.org/officeDocument/2006/relationships" id="259" r:id="Re078720610ca4885"/>
    <p:sldId xmlns:r="http://schemas.openxmlformats.org/officeDocument/2006/relationships" id="260" r:id="Rd4b7a1e50beb4e08"/>
    <p:sldId xmlns:r="http://schemas.openxmlformats.org/officeDocument/2006/relationships" id="261" r:id="R52e03153bd56452e"/>
    <p:sldId xmlns:r="http://schemas.openxmlformats.org/officeDocument/2006/relationships" id="262" r:id="R7e0dbac4431c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ffb951b744e87" /><Relationship Type="http://schemas.openxmlformats.org/officeDocument/2006/relationships/slide" Target="/ppt/slides/slide1.xml" Id="R4e88d64039914cef" /><Relationship Type="http://schemas.openxmlformats.org/officeDocument/2006/relationships/slide" Target="/ppt/slides/slide2.xml" Id="R9cb9a61fcf4442cc" /><Relationship Type="http://schemas.openxmlformats.org/officeDocument/2006/relationships/slide" Target="/ppt/slides/slide3.xml" Id="Rf8fd8ebe16e84b62" /><Relationship Type="http://schemas.openxmlformats.org/officeDocument/2006/relationships/slide" Target="/ppt/slides/slide4.xml" Id="Re078720610ca4885" /><Relationship Type="http://schemas.openxmlformats.org/officeDocument/2006/relationships/slide" Target="/ppt/slides/slide5.xml" Id="Rd4b7a1e50beb4e08" /><Relationship Type="http://schemas.openxmlformats.org/officeDocument/2006/relationships/slide" Target="/ppt/slides/slide6.xml" Id="R52e03153bd56452e" /><Relationship Type="http://schemas.openxmlformats.org/officeDocument/2006/relationships/slide" Target="/ppt/slides/slide7.xml" Id="R7e0dbac4431c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44ad6709d43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e97ca33dc43ab" /><Relationship Type="http://schemas.openxmlformats.org/officeDocument/2006/relationships/theme" Target="/ppt/slideMasters/theme/theme1.xml" Id="R01396be9838b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e97ca33dc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ede3195734d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6d440b58a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0224da0e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120e3deeb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944e3289c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b832565a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3c75f7de74b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KLEVSTAD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KLEVSTAD RØRSERVICE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10 631 180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1 553 627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4 026 329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KLEVSTAD ARILD HERMOD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KLEVSTAD FREDRIK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KLEVSTAD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Myrdalshovden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5130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921 054 971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KLEVSTAD RØRSERVICE AS</a:t>
            </a:r>
          </a:p>
        </p:txBody>
      </p:sp>
    </p:spTree>
  </p:cSld>
  <p:clrMapOvr>
    <a:masterClrMapping xmlns:a="http://schemas.openxmlformats.org/drawingml/2006/main"/>
  </p:clrMapOvr>
</p:sld>
</file>