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a33b0b2e0f4a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b4bf7b362a41cc"/>
  </p:sldMasterIdLst>
  <p:sldIdLst>
    <p:sldId xmlns:r="http://schemas.openxmlformats.org/officeDocument/2006/relationships" id="256" r:id="R3575ba494c334b3b"/>
    <p:sldId xmlns:r="http://schemas.openxmlformats.org/officeDocument/2006/relationships" id="257" r:id="Rcd3314050b114c0a"/>
    <p:sldId xmlns:r="http://schemas.openxmlformats.org/officeDocument/2006/relationships" id="258" r:id="R9137aa7c42a44c03"/>
    <p:sldId xmlns:r="http://schemas.openxmlformats.org/officeDocument/2006/relationships" id="259" r:id="Rafbf558cd7ea4f3a"/>
    <p:sldId xmlns:r="http://schemas.openxmlformats.org/officeDocument/2006/relationships" id="260" r:id="R3a0b24511e89402f"/>
    <p:sldId xmlns:r="http://schemas.openxmlformats.org/officeDocument/2006/relationships" id="261" r:id="R12778debd56d4fb9"/>
    <p:sldId xmlns:r="http://schemas.openxmlformats.org/officeDocument/2006/relationships" id="262" r:id="R3185a9df95ed4b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b4bf7b362a41cc" /><Relationship Type="http://schemas.openxmlformats.org/officeDocument/2006/relationships/slide" Target="/ppt/slides/slide1.xml" Id="R3575ba494c334b3b" /><Relationship Type="http://schemas.openxmlformats.org/officeDocument/2006/relationships/slide" Target="/ppt/slides/slide2.xml" Id="Rcd3314050b114c0a" /><Relationship Type="http://schemas.openxmlformats.org/officeDocument/2006/relationships/slide" Target="/ppt/slides/slide3.xml" Id="R9137aa7c42a44c03" /><Relationship Type="http://schemas.openxmlformats.org/officeDocument/2006/relationships/slide" Target="/ppt/slides/slide4.xml" Id="Rafbf558cd7ea4f3a" /><Relationship Type="http://schemas.openxmlformats.org/officeDocument/2006/relationships/slide" Target="/ppt/slides/slide5.xml" Id="R3a0b24511e89402f" /><Relationship Type="http://schemas.openxmlformats.org/officeDocument/2006/relationships/slide" Target="/ppt/slides/slide6.xml" Id="R12778debd56d4fb9" /><Relationship Type="http://schemas.openxmlformats.org/officeDocument/2006/relationships/slide" Target="/ppt/slides/slide7.xml" Id="R3185a9df95ed4b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4e2b1ab80441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79844cc2140d2" /><Relationship Type="http://schemas.openxmlformats.org/officeDocument/2006/relationships/theme" Target="/ppt/slideMasters/theme/theme1.xml" Id="Ra8b256d98cc749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d79844cc2140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753268d3e45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dd0177c184e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27442cd944c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1fda94a4643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50102d30847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f79649e3a4a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5d412766d45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 SIMPLE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 SIMPLE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 SIMPLE AS ble etablert [år] og holder til i Krokstadelva.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 SIMPLE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 SIMPLE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 SIMPLE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705 866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647 753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4 254 265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 SIMPLE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X FORCE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 SIMPLE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Lunaveien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3055 Krokstadelva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921 056 540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 SIMPLE AS</a:t>
            </a:r>
          </a:p>
        </p:txBody>
      </p:sp>
    </p:spTree>
  </p:cSld>
  <p:clrMapOvr>
    <a:masterClrMapping xmlns:a="http://schemas.openxmlformats.org/drawingml/2006/main"/>
  </p:clrMapOvr>
</p:sld>
</file>