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610f74293c46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421d2f42554daa"/>
  </p:sldMasterIdLst>
  <p:sldIdLst>
    <p:sldId xmlns:r="http://schemas.openxmlformats.org/officeDocument/2006/relationships" id="256" r:id="R20cd6e8536224350"/>
    <p:sldId xmlns:r="http://schemas.openxmlformats.org/officeDocument/2006/relationships" id="257" r:id="Rb6d8904a3de548ef"/>
    <p:sldId xmlns:r="http://schemas.openxmlformats.org/officeDocument/2006/relationships" id="258" r:id="R80984d9054d748f0"/>
    <p:sldId xmlns:r="http://schemas.openxmlformats.org/officeDocument/2006/relationships" id="259" r:id="R41e84bd180d24a29"/>
    <p:sldId xmlns:r="http://schemas.openxmlformats.org/officeDocument/2006/relationships" id="260" r:id="Rbb9f794e7d2e45dc"/>
    <p:sldId xmlns:r="http://schemas.openxmlformats.org/officeDocument/2006/relationships" id="261" r:id="R46544064bf0e4f86"/>
    <p:sldId xmlns:r="http://schemas.openxmlformats.org/officeDocument/2006/relationships" id="262" r:id="R938052db2d8a42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21d2f42554daa" /><Relationship Type="http://schemas.openxmlformats.org/officeDocument/2006/relationships/slide" Target="/ppt/slides/slide1.xml" Id="R20cd6e8536224350" /><Relationship Type="http://schemas.openxmlformats.org/officeDocument/2006/relationships/slide" Target="/ppt/slides/slide2.xml" Id="Rb6d8904a3de548ef" /><Relationship Type="http://schemas.openxmlformats.org/officeDocument/2006/relationships/slide" Target="/ppt/slides/slide3.xml" Id="R80984d9054d748f0" /><Relationship Type="http://schemas.openxmlformats.org/officeDocument/2006/relationships/slide" Target="/ppt/slides/slide4.xml" Id="R41e84bd180d24a29" /><Relationship Type="http://schemas.openxmlformats.org/officeDocument/2006/relationships/slide" Target="/ppt/slides/slide5.xml" Id="Rbb9f794e7d2e45dc" /><Relationship Type="http://schemas.openxmlformats.org/officeDocument/2006/relationships/slide" Target="/ppt/slides/slide6.xml" Id="R46544064bf0e4f86" /><Relationship Type="http://schemas.openxmlformats.org/officeDocument/2006/relationships/slide" Target="/ppt/slides/slide7.xml" Id="R938052db2d8a42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4ba29ac0eb48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dde4c366a4f59" /><Relationship Type="http://schemas.openxmlformats.org/officeDocument/2006/relationships/theme" Target="/ppt/slideMasters/theme/theme1.xml" Id="Rb36a5d95e77d47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9dde4c366a4f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ff94f07a242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17713657747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d5755858345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9f0c53ecc4b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51d85ca6f4c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3a4fa4c1849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38654306747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JARAS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 INVEST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15 216 866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14 857 053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35 931 288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400 415 482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429 859 731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JARASGRUPPEN AS  –  86,4 %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 NOR AS  –  13,6 %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921 056 672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 INVEST AS</a:t>
            </a:r>
          </a:p>
        </p:txBody>
      </p:sp>
    </p:spTree>
  </p:cSld>
  <p:clrMapOvr>
    <a:masterClrMapping xmlns:a="http://schemas.openxmlformats.org/drawingml/2006/main"/>
  </p:clrMapOvr>
</p:sld>
</file>