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dfe70f3d0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24947fac84f64"/>
  </p:sldMasterIdLst>
  <p:sldIdLst>
    <p:sldId xmlns:r="http://schemas.openxmlformats.org/officeDocument/2006/relationships" id="256" r:id="R59d0bc08ed0d4845"/>
    <p:sldId xmlns:r="http://schemas.openxmlformats.org/officeDocument/2006/relationships" id="257" r:id="R3760d8c2ed054601"/>
    <p:sldId xmlns:r="http://schemas.openxmlformats.org/officeDocument/2006/relationships" id="258" r:id="Rbbe2da5ccdcc4c1c"/>
    <p:sldId xmlns:r="http://schemas.openxmlformats.org/officeDocument/2006/relationships" id="259" r:id="R08b326b4fc314c6c"/>
    <p:sldId xmlns:r="http://schemas.openxmlformats.org/officeDocument/2006/relationships" id="260" r:id="R94ade0b142e9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24947fac84f64" /><Relationship Type="http://schemas.openxmlformats.org/officeDocument/2006/relationships/slide" Target="/ppt/slides/slide1.xml" Id="R59d0bc08ed0d4845" /><Relationship Type="http://schemas.openxmlformats.org/officeDocument/2006/relationships/slide" Target="/ppt/slides/slide2.xml" Id="R3760d8c2ed054601" /><Relationship Type="http://schemas.openxmlformats.org/officeDocument/2006/relationships/slide" Target="/ppt/slides/slide3.xml" Id="Rbbe2da5ccdcc4c1c" /><Relationship Type="http://schemas.openxmlformats.org/officeDocument/2006/relationships/slide" Target="/ppt/slides/slide4.xml" Id="R08b326b4fc314c6c" /><Relationship Type="http://schemas.openxmlformats.org/officeDocument/2006/relationships/slide" Target="/ppt/slides/slide5.xml" Id="R94ade0b142e9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dc5328258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3216ccf564e6e" /><Relationship Type="http://schemas.openxmlformats.org/officeDocument/2006/relationships/theme" Target="/ppt/slideMasters/theme/theme1.xml" Id="Re2772d33a1c2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3216ccf56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5af12b5b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486931e94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5a96a484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336a2a70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bd559186e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 KOMMUNE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88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921 060 157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