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1de051a07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39dbb8d6b4f68"/>
  </p:sldMasterIdLst>
  <p:sldIdLst>
    <p:sldId xmlns:r="http://schemas.openxmlformats.org/officeDocument/2006/relationships" id="256" r:id="R60b45340f7444829"/>
    <p:sldId xmlns:r="http://schemas.openxmlformats.org/officeDocument/2006/relationships" id="257" r:id="Rc7f45db74682425b"/>
    <p:sldId xmlns:r="http://schemas.openxmlformats.org/officeDocument/2006/relationships" id="258" r:id="Rcbbd263ab73745de"/>
    <p:sldId xmlns:r="http://schemas.openxmlformats.org/officeDocument/2006/relationships" id="259" r:id="R66b6f37ce6c644e4"/>
    <p:sldId xmlns:r="http://schemas.openxmlformats.org/officeDocument/2006/relationships" id="260" r:id="R3d2a4c95ba40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39dbb8d6b4f68" /><Relationship Type="http://schemas.openxmlformats.org/officeDocument/2006/relationships/slide" Target="/ppt/slides/slide1.xml" Id="R60b45340f7444829" /><Relationship Type="http://schemas.openxmlformats.org/officeDocument/2006/relationships/slide" Target="/ppt/slides/slide2.xml" Id="Rc7f45db74682425b" /><Relationship Type="http://schemas.openxmlformats.org/officeDocument/2006/relationships/slide" Target="/ppt/slides/slide3.xml" Id="Rcbbd263ab73745de" /><Relationship Type="http://schemas.openxmlformats.org/officeDocument/2006/relationships/slide" Target="/ppt/slides/slide4.xml" Id="R66b6f37ce6c644e4" /><Relationship Type="http://schemas.openxmlformats.org/officeDocument/2006/relationships/slide" Target="/ppt/slides/slide5.xml" Id="R3d2a4c95ba40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57a8b3053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8a61b7c604422" /><Relationship Type="http://schemas.openxmlformats.org/officeDocument/2006/relationships/theme" Target="/ppt/slideMasters/theme/theme1.xml" Id="R35807943e034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c8a61b7c60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50ea66c60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c549e197b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5d03a6d00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05e126b9d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0d618a041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LINDESNES KOMMUNE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Sandgate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