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28079256524a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966884776d4b44"/>
  </p:sldMasterIdLst>
  <p:sldIdLst>
    <p:sldId xmlns:r="http://schemas.openxmlformats.org/officeDocument/2006/relationships" id="256" r:id="R2f9160666a5241f9"/>
    <p:sldId xmlns:r="http://schemas.openxmlformats.org/officeDocument/2006/relationships" id="257" r:id="Ra6f6c546ba144167"/>
    <p:sldId xmlns:r="http://schemas.openxmlformats.org/officeDocument/2006/relationships" id="258" r:id="R1e5ee5c0d4d64866"/>
    <p:sldId xmlns:r="http://schemas.openxmlformats.org/officeDocument/2006/relationships" id="259" r:id="R007fd0ff8b714144"/>
    <p:sldId xmlns:r="http://schemas.openxmlformats.org/officeDocument/2006/relationships" id="260" r:id="Ra3b7d32244d84a02"/>
    <p:sldId xmlns:r="http://schemas.openxmlformats.org/officeDocument/2006/relationships" id="261" r:id="Rbe9c1d3b14354685"/>
    <p:sldId xmlns:r="http://schemas.openxmlformats.org/officeDocument/2006/relationships" id="262" r:id="Re147ec02c0b7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66884776d4b44" /><Relationship Type="http://schemas.openxmlformats.org/officeDocument/2006/relationships/slide" Target="/ppt/slides/slide1.xml" Id="R2f9160666a5241f9" /><Relationship Type="http://schemas.openxmlformats.org/officeDocument/2006/relationships/slide" Target="/ppt/slides/slide2.xml" Id="Ra6f6c546ba144167" /><Relationship Type="http://schemas.openxmlformats.org/officeDocument/2006/relationships/slide" Target="/ppt/slides/slide3.xml" Id="R1e5ee5c0d4d64866" /><Relationship Type="http://schemas.openxmlformats.org/officeDocument/2006/relationships/slide" Target="/ppt/slides/slide4.xml" Id="R007fd0ff8b714144" /><Relationship Type="http://schemas.openxmlformats.org/officeDocument/2006/relationships/slide" Target="/ppt/slides/slide5.xml" Id="Ra3b7d32244d84a02" /><Relationship Type="http://schemas.openxmlformats.org/officeDocument/2006/relationships/slide" Target="/ppt/slides/slide6.xml" Id="Rbe9c1d3b14354685" /><Relationship Type="http://schemas.openxmlformats.org/officeDocument/2006/relationships/slide" Target="/ppt/slides/slide7.xml" Id="Re147ec02c0b7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0d12346f64e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727e65ae64643" /><Relationship Type="http://schemas.openxmlformats.org/officeDocument/2006/relationships/theme" Target="/ppt/slideMasters/theme/theme1.xml" Id="R83f399da4cde4c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9727e65ae6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46322e4b543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1259f563e47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f75a25160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ca25a628d4b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dd4b95f1544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ac748076544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6bfecac92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38 930 732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−1 195 017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1 238 772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9 741 070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FJOKKETASS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RUGDEVEGEN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Wickstrøms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921 061 374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ENTREPRENØR AS</a:t>
            </a:r>
          </a:p>
        </p:txBody>
      </p:sp>
    </p:spTree>
  </p:cSld>
  <p:clrMapOvr>
    <a:masterClrMapping xmlns:a="http://schemas.openxmlformats.org/drawingml/2006/main"/>
  </p:clrMapOvr>
</p:sld>
</file>