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ccf23bca9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d5dede00e468e"/>
  </p:sldMasterIdLst>
  <p:sldIdLst>
    <p:sldId xmlns:r="http://schemas.openxmlformats.org/officeDocument/2006/relationships" id="256" r:id="R88823707cb61461b"/>
    <p:sldId xmlns:r="http://schemas.openxmlformats.org/officeDocument/2006/relationships" id="257" r:id="Re665a048397447df"/>
    <p:sldId xmlns:r="http://schemas.openxmlformats.org/officeDocument/2006/relationships" id="258" r:id="Re1029ef0b7dd44c5"/>
    <p:sldId xmlns:r="http://schemas.openxmlformats.org/officeDocument/2006/relationships" id="259" r:id="Re7c68407482f4f3a"/>
    <p:sldId xmlns:r="http://schemas.openxmlformats.org/officeDocument/2006/relationships" id="260" r:id="Rf43900f25e01470d"/>
    <p:sldId xmlns:r="http://schemas.openxmlformats.org/officeDocument/2006/relationships" id="261" r:id="R02aedf6c0ce7482c"/>
    <p:sldId xmlns:r="http://schemas.openxmlformats.org/officeDocument/2006/relationships" id="262" r:id="R4a919c2d4add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d5dede00e468e" /><Relationship Type="http://schemas.openxmlformats.org/officeDocument/2006/relationships/slide" Target="/ppt/slides/slide1.xml" Id="R88823707cb61461b" /><Relationship Type="http://schemas.openxmlformats.org/officeDocument/2006/relationships/slide" Target="/ppt/slides/slide2.xml" Id="Re665a048397447df" /><Relationship Type="http://schemas.openxmlformats.org/officeDocument/2006/relationships/slide" Target="/ppt/slides/slide3.xml" Id="Re1029ef0b7dd44c5" /><Relationship Type="http://schemas.openxmlformats.org/officeDocument/2006/relationships/slide" Target="/ppt/slides/slide4.xml" Id="Re7c68407482f4f3a" /><Relationship Type="http://schemas.openxmlformats.org/officeDocument/2006/relationships/slide" Target="/ppt/slides/slide5.xml" Id="Rf43900f25e01470d" /><Relationship Type="http://schemas.openxmlformats.org/officeDocument/2006/relationships/slide" Target="/ppt/slides/slide6.xml" Id="R02aedf6c0ce7482c" /><Relationship Type="http://schemas.openxmlformats.org/officeDocument/2006/relationships/slide" Target="/ppt/slides/slide7.xml" Id="R4a919c2d4add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d42fa776a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1c4d4f2d43be" /><Relationship Type="http://schemas.openxmlformats.org/officeDocument/2006/relationships/theme" Target="/ppt/slideMasters/theme/theme1.xml" Id="Rf408f20f71a0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d1c4d4f2d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619b277f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1dbdf5bb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70e8fbd4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6ba9e737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e1e6326f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620839765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67221d2a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BOOKMAN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1672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