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970398924d47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99ba8496dc467a"/>
  </p:sldMasterIdLst>
  <p:sldIdLst>
    <p:sldId xmlns:r="http://schemas.openxmlformats.org/officeDocument/2006/relationships" id="256" r:id="Rb7a347b8e9bd46da"/>
    <p:sldId xmlns:r="http://schemas.openxmlformats.org/officeDocument/2006/relationships" id="257" r:id="Rceceb2e865bd4537"/>
    <p:sldId xmlns:r="http://schemas.openxmlformats.org/officeDocument/2006/relationships" id="258" r:id="R48779dd6ca874234"/>
    <p:sldId xmlns:r="http://schemas.openxmlformats.org/officeDocument/2006/relationships" id="259" r:id="R988cb46b98d74e66"/>
    <p:sldId xmlns:r="http://schemas.openxmlformats.org/officeDocument/2006/relationships" id="260" r:id="R81a2f5a59c134bb2"/>
    <p:sldId xmlns:r="http://schemas.openxmlformats.org/officeDocument/2006/relationships" id="261" r:id="R0bcebb6f417b47b3"/>
    <p:sldId xmlns:r="http://schemas.openxmlformats.org/officeDocument/2006/relationships" id="262" r:id="Rc1f4250f5d9d4a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99ba8496dc467a" /><Relationship Type="http://schemas.openxmlformats.org/officeDocument/2006/relationships/slide" Target="/ppt/slides/slide1.xml" Id="Rb7a347b8e9bd46da" /><Relationship Type="http://schemas.openxmlformats.org/officeDocument/2006/relationships/slide" Target="/ppt/slides/slide2.xml" Id="Rceceb2e865bd4537" /><Relationship Type="http://schemas.openxmlformats.org/officeDocument/2006/relationships/slide" Target="/ppt/slides/slide3.xml" Id="R48779dd6ca874234" /><Relationship Type="http://schemas.openxmlformats.org/officeDocument/2006/relationships/slide" Target="/ppt/slides/slide4.xml" Id="R988cb46b98d74e66" /><Relationship Type="http://schemas.openxmlformats.org/officeDocument/2006/relationships/slide" Target="/ppt/slides/slide5.xml" Id="R81a2f5a59c134bb2" /><Relationship Type="http://schemas.openxmlformats.org/officeDocument/2006/relationships/slide" Target="/ppt/slides/slide6.xml" Id="R0bcebb6f417b47b3" /><Relationship Type="http://schemas.openxmlformats.org/officeDocument/2006/relationships/slide" Target="/ppt/slides/slide7.xml" Id="Rc1f4250f5d9d4a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6dc4256a0d41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f2a19d6fe471b" /><Relationship Type="http://schemas.openxmlformats.org/officeDocument/2006/relationships/theme" Target="/ppt/slideMasters/theme/theme1.xml" Id="R2f45c503835340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6f2a19d6fe47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8753f4f2d4c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99cd9e64d46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8f8ed179248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736fe95b249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baf163ad049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57b03b6724d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7ce55f5f54e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LAST WOMAN STANDING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LAST WOMAN STANDING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LAST WOMAN STANDING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LAST WOMAN STANDING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LAST WOMAN STANDING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LAST WOMAN STANDING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−59 297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−59 297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164 126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182 782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LAST WOMAN STANDING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NEOSPINN AS  –  15,8 %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SKUDAL AS  –  15,8 %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BJØRNVOLD INVEST AS  –  13,4 %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KJØLE BRA AS  –  10,7 %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STARTUPLAB AS  –  10,1 %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NISSIK AS  –  8,5 %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LAST WOMAN STANDING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Gaustadalléen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0349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921 065 310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LAST WOMAN STANDING AS</a:t>
            </a:r>
          </a:p>
        </p:txBody>
      </p:sp>
    </p:spTree>
  </p:cSld>
  <p:clrMapOvr>
    <a:masterClrMapping xmlns:a="http://schemas.openxmlformats.org/drawingml/2006/main"/>
  </p:clrMapOvr>
</p:sld>
</file>