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296ea0555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a8b355fe942ab"/>
  </p:sldMasterIdLst>
  <p:sldIdLst>
    <p:sldId xmlns:r="http://schemas.openxmlformats.org/officeDocument/2006/relationships" id="256" r:id="R719766a10a944723"/>
    <p:sldId xmlns:r="http://schemas.openxmlformats.org/officeDocument/2006/relationships" id="257" r:id="R760ab2c0822a4eec"/>
    <p:sldId xmlns:r="http://schemas.openxmlformats.org/officeDocument/2006/relationships" id="258" r:id="R364e1fa9cb5040bd"/>
    <p:sldId xmlns:r="http://schemas.openxmlformats.org/officeDocument/2006/relationships" id="259" r:id="R19bd8ddbc0cc460a"/>
    <p:sldId xmlns:r="http://schemas.openxmlformats.org/officeDocument/2006/relationships" id="260" r:id="R72036f3794a04197"/>
    <p:sldId xmlns:r="http://schemas.openxmlformats.org/officeDocument/2006/relationships" id="261" r:id="Ra4e4c11ad97142d1"/>
    <p:sldId xmlns:r="http://schemas.openxmlformats.org/officeDocument/2006/relationships" id="262" r:id="Rd16937c07eec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a8b355fe942ab" /><Relationship Type="http://schemas.openxmlformats.org/officeDocument/2006/relationships/slide" Target="/ppt/slides/slide1.xml" Id="R719766a10a944723" /><Relationship Type="http://schemas.openxmlformats.org/officeDocument/2006/relationships/slide" Target="/ppt/slides/slide2.xml" Id="R760ab2c0822a4eec" /><Relationship Type="http://schemas.openxmlformats.org/officeDocument/2006/relationships/slide" Target="/ppt/slides/slide3.xml" Id="R364e1fa9cb5040bd" /><Relationship Type="http://schemas.openxmlformats.org/officeDocument/2006/relationships/slide" Target="/ppt/slides/slide4.xml" Id="R19bd8ddbc0cc460a" /><Relationship Type="http://schemas.openxmlformats.org/officeDocument/2006/relationships/slide" Target="/ppt/slides/slide5.xml" Id="R72036f3794a04197" /><Relationship Type="http://schemas.openxmlformats.org/officeDocument/2006/relationships/slide" Target="/ppt/slides/slide6.xml" Id="Ra4e4c11ad97142d1" /><Relationship Type="http://schemas.openxmlformats.org/officeDocument/2006/relationships/slide" Target="/ppt/slides/slide7.xml" Id="Rd16937c07eec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5345f57b9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b29996d14052" /><Relationship Type="http://schemas.openxmlformats.org/officeDocument/2006/relationships/theme" Target="/ppt/slideMasters/theme/theme1.xml" Id="R0d6f2f783790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db29996d1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a3aed4484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f59e612d3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7e90160bf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62374d064b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61f82f79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c67bcd1a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390c29e4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ELIAS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BYGGSERVICE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9 226 622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1 546 525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URBELE ARMIDA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921 066 171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BYGGSERVICE AS</a:t>
            </a:r>
          </a:p>
        </p:txBody>
      </p:sp>
    </p:spTree>
  </p:cSld>
  <p:clrMapOvr>
    <a:masterClrMapping xmlns:a="http://schemas.openxmlformats.org/drawingml/2006/main"/>
  </p:clrMapOvr>
</p:sld>
</file>