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f729dc14c641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e4e7a6f3624101"/>
  </p:sldMasterIdLst>
  <p:sldIdLst>
    <p:sldId xmlns:r="http://schemas.openxmlformats.org/officeDocument/2006/relationships" id="256" r:id="R818324f92c924793"/>
    <p:sldId xmlns:r="http://schemas.openxmlformats.org/officeDocument/2006/relationships" id="257" r:id="R344eb5227e25479f"/>
    <p:sldId xmlns:r="http://schemas.openxmlformats.org/officeDocument/2006/relationships" id="258" r:id="Ra59307f267874dd0"/>
    <p:sldId xmlns:r="http://schemas.openxmlformats.org/officeDocument/2006/relationships" id="259" r:id="Rebae1403bf494df7"/>
    <p:sldId xmlns:r="http://schemas.openxmlformats.org/officeDocument/2006/relationships" id="260" r:id="R5e3c7077f8ba42c3"/>
    <p:sldId xmlns:r="http://schemas.openxmlformats.org/officeDocument/2006/relationships" id="261" r:id="R21960a6107524afc"/>
    <p:sldId xmlns:r="http://schemas.openxmlformats.org/officeDocument/2006/relationships" id="262" r:id="Rb86f295a38ba4b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e4e7a6f3624101" /><Relationship Type="http://schemas.openxmlformats.org/officeDocument/2006/relationships/slide" Target="/ppt/slides/slide1.xml" Id="R818324f92c924793" /><Relationship Type="http://schemas.openxmlformats.org/officeDocument/2006/relationships/slide" Target="/ppt/slides/slide2.xml" Id="R344eb5227e25479f" /><Relationship Type="http://schemas.openxmlformats.org/officeDocument/2006/relationships/slide" Target="/ppt/slides/slide3.xml" Id="Ra59307f267874dd0" /><Relationship Type="http://schemas.openxmlformats.org/officeDocument/2006/relationships/slide" Target="/ppt/slides/slide4.xml" Id="Rebae1403bf494df7" /><Relationship Type="http://schemas.openxmlformats.org/officeDocument/2006/relationships/slide" Target="/ppt/slides/slide5.xml" Id="R5e3c7077f8ba42c3" /><Relationship Type="http://schemas.openxmlformats.org/officeDocument/2006/relationships/slide" Target="/ppt/slides/slide6.xml" Id="R21960a6107524afc" /><Relationship Type="http://schemas.openxmlformats.org/officeDocument/2006/relationships/slide" Target="/ppt/slides/slide7.xml" Id="Rb86f295a38ba4b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c97c838e1743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8099ab376d4034" /><Relationship Type="http://schemas.openxmlformats.org/officeDocument/2006/relationships/theme" Target="/ppt/slideMasters/theme/theme1.xml" Id="Ra9f0684ba69044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8099ab376d40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d66ec4c2cc4a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2b8fb3497e46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2d419badf242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f66d6679f043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46eed021884d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b36ad1fdc344c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358318654746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EKEBERGVEIEN 207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EKEBERGVEIEN 207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EKEBERGVEIEN 207 AS ble etablert [år] og holder til i Nesøya.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EKEBERGVEIEN 207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EKEBERGVEIEN 207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EKEBERGVEIEN 207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−49 478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−572 843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3 805 216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4 826 022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EKEBERGVEIEN 207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TOMTEPROSJEKT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EKEBERGVEIEN 207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Otto Blehrs vei 39A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1397 Nesøya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921 069 421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EKEBERGVEIEN 207 AS</a:t>
            </a:r>
          </a:p>
        </p:txBody>
      </p:sp>
    </p:spTree>
  </p:cSld>
  <p:clrMapOvr>
    <a:masterClrMapping xmlns:a="http://schemas.openxmlformats.org/drawingml/2006/main"/>
  </p:clrMapOvr>
</p:sld>
</file>