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dd7c5f3d375411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2dc846985d4683"/>
  </p:sldMasterIdLst>
  <p:sldIdLst>
    <p:sldId xmlns:r="http://schemas.openxmlformats.org/officeDocument/2006/relationships" id="256" r:id="R57b58c97223f423e"/>
    <p:sldId xmlns:r="http://schemas.openxmlformats.org/officeDocument/2006/relationships" id="257" r:id="Raec417abbf5f490f"/>
    <p:sldId xmlns:r="http://schemas.openxmlformats.org/officeDocument/2006/relationships" id="258" r:id="Rfc91a315c6a945a3"/>
    <p:sldId xmlns:r="http://schemas.openxmlformats.org/officeDocument/2006/relationships" id="259" r:id="R19b331ef259f420d"/>
    <p:sldId xmlns:r="http://schemas.openxmlformats.org/officeDocument/2006/relationships" id="260" r:id="Rb5a3e79d014a4420"/>
    <p:sldId xmlns:r="http://schemas.openxmlformats.org/officeDocument/2006/relationships" id="261" r:id="Rd6ff284efae84b4a"/>
    <p:sldId xmlns:r="http://schemas.openxmlformats.org/officeDocument/2006/relationships" id="262" r:id="R905a2e6df6444b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2dc846985d4683" /><Relationship Type="http://schemas.openxmlformats.org/officeDocument/2006/relationships/slide" Target="/ppt/slides/slide1.xml" Id="R57b58c97223f423e" /><Relationship Type="http://schemas.openxmlformats.org/officeDocument/2006/relationships/slide" Target="/ppt/slides/slide2.xml" Id="Raec417abbf5f490f" /><Relationship Type="http://schemas.openxmlformats.org/officeDocument/2006/relationships/slide" Target="/ppt/slides/slide3.xml" Id="Rfc91a315c6a945a3" /><Relationship Type="http://schemas.openxmlformats.org/officeDocument/2006/relationships/slide" Target="/ppt/slides/slide4.xml" Id="R19b331ef259f420d" /><Relationship Type="http://schemas.openxmlformats.org/officeDocument/2006/relationships/slide" Target="/ppt/slides/slide5.xml" Id="Rb5a3e79d014a4420" /><Relationship Type="http://schemas.openxmlformats.org/officeDocument/2006/relationships/slide" Target="/ppt/slides/slide6.xml" Id="Rd6ff284efae84b4a" /><Relationship Type="http://schemas.openxmlformats.org/officeDocument/2006/relationships/slide" Target="/ppt/slides/slide7.xml" Id="R905a2e6df6444b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40a732298b4d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fbb9a109464fbd" /><Relationship Type="http://schemas.openxmlformats.org/officeDocument/2006/relationships/theme" Target="/ppt/slideMasters/theme/theme1.xml" Id="R3e1a90ad1ca64ee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fbb9a109464f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b2794230ab4a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bbfb1b6f554e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007d0edbe94b8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01a8b8d9bb4a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748f89fd6a441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c6ed299434475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4391b24b3646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EKEBERGVEIEN 207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EKEBERGVEIEN 207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EKEBERGVEIEN 207 AS ble etablert [år] og holder til i Nesøya.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EKEBERGVEIEN 207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EKEBERGVEIEN 207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EKEBERGVEIEN 207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−572 843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3 805 216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4 826 022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EKEBERGVEIEN 207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TOMTEPROSJEKT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EKEBERGVEIEN 207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Otto Blehrs vei 39A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1397 Nesøya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921 069 421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EKEBERGVEIEN 207 AS</a:t>
            </a:r>
          </a:p>
        </p:txBody>
      </p:sp>
    </p:spTree>
  </p:cSld>
  <p:clrMapOvr>
    <a:masterClrMapping xmlns:a="http://schemas.openxmlformats.org/drawingml/2006/main"/>
  </p:clrMapOvr>
</p:sld>
</file>