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5eb108e21e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bfc8235e304d61"/>
  </p:sldMasterIdLst>
  <p:sldIdLst>
    <p:sldId xmlns:r="http://schemas.openxmlformats.org/officeDocument/2006/relationships" id="256" r:id="R3b733dfe480c4f80"/>
    <p:sldId xmlns:r="http://schemas.openxmlformats.org/officeDocument/2006/relationships" id="257" r:id="R1ea4c9dbb1204590"/>
    <p:sldId xmlns:r="http://schemas.openxmlformats.org/officeDocument/2006/relationships" id="258" r:id="R80fb026c8b9f4806"/>
    <p:sldId xmlns:r="http://schemas.openxmlformats.org/officeDocument/2006/relationships" id="259" r:id="Rec45a266361f4210"/>
    <p:sldId xmlns:r="http://schemas.openxmlformats.org/officeDocument/2006/relationships" id="260" r:id="R3cb425db67db4382"/>
    <p:sldId xmlns:r="http://schemas.openxmlformats.org/officeDocument/2006/relationships" id="261" r:id="R103f51568bec49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bfc8235e304d61" /><Relationship Type="http://schemas.openxmlformats.org/officeDocument/2006/relationships/slide" Target="/ppt/slides/slide1.xml" Id="R3b733dfe480c4f80" /><Relationship Type="http://schemas.openxmlformats.org/officeDocument/2006/relationships/slide" Target="/ppt/slides/slide2.xml" Id="R1ea4c9dbb1204590" /><Relationship Type="http://schemas.openxmlformats.org/officeDocument/2006/relationships/slide" Target="/ppt/slides/slide3.xml" Id="R80fb026c8b9f4806" /><Relationship Type="http://schemas.openxmlformats.org/officeDocument/2006/relationships/slide" Target="/ppt/slides/slide4.xml" Id="Rec45a266361f4210" /><Relationship Type="http://schemas.openxmlformats.org/officeDocument/2006/relationships/slide" Target="/ppt/slides/slide5.xml" Id="R3cb425db67db4382" /><Relationship Type="http://schemas.openxmlformats.org/officeDocument/2006/relationships/slide" Target="/ppt/slides/slide6.xml" Id="R103f51568bec49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9451476b445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be1b721b44363" /><Relationship Type="http://schemas.openxmlformats.org/officeDocument/2006/relationships/theme" Target="/ppt/slideMasters/theme/theme1.xml" Id="R44d1f09da82f49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2be1b721b443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575689b88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b8ce73f8347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c7a6c3897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16579cf1b41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dc4f849494c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046c1be0649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MML LOMELAND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Silurveien 26E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921 069 669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MML LOMELAND MUR AS</a:t>
            </a:r>
          </a:p>
        </p:txBody>
      </p:sp>
    </p:spTree>
  </p:cSld>
  <p:clrMapOvr>
    <a:masterClrMapping xmlns:a="http://schemas.openxmlformats.org/drawingml/2006/main"/>
  </p:clrMapOvr>
</p:sld>
</file>